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462" r:id="rId3"/>
    <p:sldId id="266" r:id="rId4"/>
    <p:sldId id="3465" r:id="rId5"/>
    <p:sldId id="3466" r:id="rId6"/>
    <p:sldId id="3468" r:id="rId7"/>
    <p:sldId id="3469" r:id="rId8"/>
    <p:sldId id="279" r:id="rId9"/>
    <p:sldId id="28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D459D7B6-FC8E-425C-AB54-6C44C0DE932C}">
          <p14:sldIdLst>
            <p14:sldId id="256"/>
            <p14:sldId id="3462"/>
            <p14:sldId id="266"/>
            <p14:sldId id="3465"/>
            <p14:sldId id="3466"/>
            <p14:sldId id="3468"/>
            <p14:sldId id="3469"/>
            <p14:sldId id="279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9" autoAdjust="0"/>
    <p:restoredTop sz="93665" autoAdjust="0"/>
  </p:normalViewPr>
  <p:slideViewPr>
    <p:cSldViewPr snapToGrid="0">
      <p:cViewPr varScale="1">
        <p:scale>
          <a:sx n="95" d="100"/>
          <a:sy n="95" d="100"/>
        </p:scale>
        <p:origin x="44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F358F-9E56-4B44-8248-ABC5B12C46B9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C1986-4D1B-4ADE-B7D0-DAD63655E1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73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148A6-4E77-425C-B167-595E027ABE0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2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C1986-4D1B-4ADE-B7D0-DAD63655E1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10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C1986-4D1B-4ADE-B7D0-DAD63655E1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6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2274-44C6-D04B-2816-415128CA7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C4575B-F5D6-B363-B652-809EE5A4D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C85851-9365-5998-ACDE-258D55E60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6DFDF-2D07-C1ED-59AB-024158E18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C1986-4D1B-4ADE-B7D0-DAD63655E1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66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66959-5443-45E4-86B5-F9D08F7D4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E0DA0BD-FD0E-EBCE-80F4-01445E7B8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FFB021-E03A-6F68-C790-DFC98886D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C4533-222B-C121-053B-17F82B0DA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C1986-4D1B-4ADE-B7D0-DAD63655E1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91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A160C-1328-D8DA-DEED-D724749DC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B01484-FA5D-CDFC-97FA-BB7A815BA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128D6B-01F3-867F-63EC-FDE50C350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8FE5C-AFC8-5998-B212-009695FB3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BAEFCC-8E49-A5C5-EAC4-C1E0BB5F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5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E1108-09E2-84C1-A02A-B073F6BD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7AB486-B1BB-58FB-E425-8D4333EA1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8C38DE-FCA3-5269-47AA-7136F6CB9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39F2BE-4DC1-3CD4-1DEE-E2376C7C1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AFE6D-48DC-7C10-7D4E-F92347FC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2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523383-286C-5FC0-F5E3-FA45A26D1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4F04F4-81C5-CBA4-B5A4-B2A9A5DF9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AAD3A0-B07E-5A19-D779-B59F2E9A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01EF0-77AE-DB51-92C9-D52871DB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F0843-75D1-8ECB-6FE6-A4275A32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14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7" name="矩形 10896">
            <a:extLst>
              <a:ext uri="{FF2B5EF4-FFF2-40B4-BE49-F238E27FC236}">
                <a16:creationId xmlns:a16="http://schemas.microsoft.com/office/drawing/2014/main" id="{93D06545-8752-4634-AD8C-C1547DD80F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588" y="3176"/>
            <a:ext cx="12192000" cy="6848475"/>
          </a:xfrm>
          <a:prstGeom prst="rect">
            <a:avLst/>
          </a:prstGeom>
          <a:solidFill>
            <a:srgbClr val="002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5" name="对象 4" hidden="1">
            <a:extLst>
              <a:ext uri="{FF2B5EF4-FFF2-40B4-BE49-F238E27FC236}">
                <a16:creationId xmlns:a16="http://schemas.microsoft.com/office/drawing/2014/main" id="{294D98D6-DA3E-42D0-934E-0817D7D5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960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5" name="对象 4" hidden="1">
                        <a:extLst>
                          <a:ext uri="{FF2B5EF4-FFF2-40B4-BE49-F238E27FC236}">
                            <a16:creationId xmlns:a16="http://schemas.microsoft.com/office/drawing/2014/main" id="{294D98D6-DA3E-42D0-934E-0817D7D5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 hidden="1">
            <a:extLst>
              <a:ext uri="{FF2B5EF4-FFF2-40B4-BE49-F238E27FC236}">
                <a16:creationId xmlns:a16="http://schemas.microsoft.com/office/drawing/2014/main" id="{B0737454-4F17-4986-BB54-BF023699DC4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i="0" baseline="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943428" y="3005379"/>
            <a:ext cx="859245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943428" y="2266962"/>
            <a:ext cx="8592458" cy="698591"/>
          </a:xfrm>
        </p:spPr>
        <p:txBody>
          <a:bodyPr anchor="ctr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43428" y="3895549"/>
            <a:ext cx="859245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43428" y="4191820"/>
            <a:ext cx="859245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898" name="矩形 10897">
            <a:extLst>
              <a:ext uri="{FF2B5EF4-FFF2-40B4-BE49-F238E27FC236}">
                <a16:creationId xmlns:a16="http://schemas.microsoft.com/office/drawing/2014/main" id="{2BE9AC23-F585-4577-8BD1-01D8A1973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588" y="3176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107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392993E-6165-4F6D-9F9F-B394F3DE1F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/>
        </p:nvSpPr>
        <p:spPr>
          <a:xfrm>
            <a:off x="918202" y="1550163"/>
            <a:ext cx="4273980" cy="3757674"/>
          </a:xfrm>
          <a:custGeom>
            <a:avLst/>
            <a:gdLst>
              <a:gd name="connsiteX0" fmla="*/ 38037 w 4273980"/>
              <a:gd name="connsiteY0" fmla="*/ 1717840 h 3757674"/>
              <a:gd name="connsiteX1" fmla="*/ 797455 w 4273980"/>
              <a:gd name="connsiteY1" fmla="*/ 199003 h 3757674"/>
              <a:gd name="connsiteX2" fmla="*/ 1119449 w 4273980"/>
              <a:gd name="connsiteY2" fmla="*/ 0 h 3757674"/>
              <a:gd name="connsiteX3" fmla="*/ 3154533 w 4273980"/>
              <a:gd name="connsiteY3" fmla="*/ 0 h 3757674"/>
              <a:gd name="connsiteX4" fmla="*/ 3476527 w 4273980"/>
              <a:gd name="connsiteY4" fmla="*/ 199003 h 3757674"/>
              <a:gd name="connsiteX5" fmla="*/ 4235945 w 4273980"/>
              <a:gd name="connsiteY5" fmla="*/ 1717840 h 3757674"/>
              <a:gd name="connsiteX6" fmla="*/ 4235945 w 4273980"/>
              <a:gd name="connsiteY6" fmla="*/ 2039834 h 3757674"/>
              <a:gd name="connsiteX7" fmla="*/ 3476527 w 4273980"/>
              <a:gd name="connsiteY7" fmla="*/ 3558671 h 3757674"/>
              <a:gd name="connsiteX8" fmla="*/ 3154533 w 4273980"/>
              <a:gd name="connsiteY8" fmla="*/ 3757674 h 3757674"/>
              <a:gd name="connsiteX9" fmla="*/ 1119449 w 4273980"/>
              <a:gd name="connsiteY9" fmla="*/ 3757674 h 3757674"/>
              <a:gd name="connsiteX10" fmla="*/ 797455 w 4273980"/>
              <a:gd name="connsiteY10" fmla="*/ 3558671 h 3757674"/>
              <a:gd name="connsiteX11" fmla="*/ 38037 w 4273980"/>
              <a:gd name="connsiteY11" fmla="*/ 2039834 h 3757674"/>
              <a:gd name="connsiteX12" fmla="*/ 38037 w 4273980"/>
              <a:gd name="connsiteY12" fmla="*/ 1717840 h 375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3980" h="3757674">
                <a:moveTo>
                  <a:pt x="38037" y="1717840"/>
                </a:moveTo>
                <a:lnTo>
                  <a:pt x="797455" y="199003"/>
                </a:lnTo>
                <a:cubicBezTo>
                  <a:pt x="858450" y="77014"/>
                  <a:pt x="983061" y="0"/>
                  <a:pt x="1119449" y="0"/>
                </a:cubicBezTo>
                <a:lnTo>
                  <a:pt x="3154533" y="0"/>
                </a:lnTo>
                <a:cubicBezTo>
                  <a:pt x="3290921" y="0"/>
                  <a:pt x="3415532" y="77014"/>
                  <a:pt x="3476527" y="199003"/>
                </a:cubicBezTo>
                <a:lnTo>
                  <a:pt x="4235945" y="1717840"/>
                </a:lnTo>
                <a:cubicBezTo>
                  <a:pt x="4286659" y="1819268"/>
                  <a:pt x="4286659" y="1938406"/>
                  <a:pt x="4235945" y="2039834"/>
                </a:cubicBezTo>
                <a:lnTo>
                  <a:pt x="3476527" y="3558671"/>
                </a:lnTo>
                <a:cubicBezTo>
                  <a:pt x="3415532" y="3680660"/>
                  <a:pt x="3290921" y="3757674"/>
                  <a:pt x="3154533" y="3757674"/>
                </a:cubicBezTo>
                <a:lnTo>
                  <a:pt x="1119449" y="3757674"/>
                </a:lnTo>
                <a:cubicBezTo>
                  <a:pt x="983061" y="3757674"/>
                  <a:pt x="858450" y="3680660"/>
                  <a:pt x="797455" y="3558671"/>
                </a:cubicBezTo>
                <a:lnTo>
                  <a:pt x="38037" y="2039834"/>
                </a:lnTo>
                <a:cubicBezTo>
                  <a:pt x="-12678" y="1938406"/>
                  <a:pt x="-12678" y="1819268"/>
                  <a:pt x="38037" y="1717840"/>
                </a:cubicBezTo>
              </a:path>
            </a:pathLst>
          </a:custGeom>
          <a:blipFill dpi="0" rotWithShape="1">
            <a:blip r:embed="rId3"/>
            <a:srcRect/>
            <a:tile tx="0" ty="0" sx="100000" sy="100000" flip="none" algn="ctr"/>
          </a:blip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1774167" y="2333767"/>
            <a:ext cx="2461574" cy="2190464"/>
          </a:xfrm>
          <a:custGeom>
            <a:avLst/>
            <a:gdLst>
              <a:gd name="connsiteX0" fmla="*/ 38036 w 2633968"/>
              <a:gd name="connsiteY0" fmla="*/ 1010939 h 2343872"/>
              <a:gd name="connsiteX1" fmla="*/ 444004 w 2633968"/>
              <a:gd name="connsiteY1" fmla="*/ 199003 h 2343872"/>
              <a:gd name="connsiteX2" fmla="*/ 765998 w 2633968"/>
              <a:gd name="connsiteY2" fmla="*/ 0 h 2343872"/>
              <a:gd name="connsiteX3" fmla="*/ 1867971 w 2633968"/>
              <a:gd name="connsiteY3" fmla="*/ 0 h 2343872"/>
              <a:gd name="connsiteX4" fmla="*/ 2189965 w 2633968"/>
              <a:gd name="connsiteY4" fmla="*/ 199003 h 2343872"/>
              <a:gd name="connsiteX5" fmla="*/ 2595932 w 2633968"/>
              <a:gd name="connsiteY5" fmla="*/ 1010939 h 2343872"/>
              <a:gd name="connsiteX6" fmla="*/ 2595933 w 2633968"/>
              <a:gd name="connsiteY6" fmla="*/ 1332933 h 2343872"/>
              <a:gd name="connsiteX7" fmla="*/ 2189965 w 2633968"/>
              <a:gd name="connsiteY7" fmla="*/ 2144869 h 2343872"/>
              <a:gd name="connsiteX8" fmla="*/ 1867971 w 2633968"/>
              <a:gd name="connsiteY8" fmla="*/ 2343872 h 2343872"/>
              <a:gd name="connsiteX9" fmla="*/ 765998 w 2633968"/>
              <a:gd name="connsiteY9" fmla="*/ 2343872 h 2343872"/>
              <a:gd name="connsiteX10" fmla="*/ 444004 w 2633968"/>
              <a:gd name="connsiteY10" fmla="*/ 2144869 h 2343872"/>
              <a:gd name="connsiteX11" fmla="*/ 38036 w 2633968"/>
              <a:gd name="connsiteY11" fmla="*/ 1332933 h 2343872"/>
              <a:gd name="connsiteX12" fmla="*/ 38036 w 2633968"/>
              <a:gd name="connsiteY12" fmla="*/ 1010939 h 234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3968" h="2343872">
                <a:moveTo>
                  <a:pt x="38036" y="1010939"/>
                </a:moveTo>
                <a:lnTo>
                  <a:pt x="444004" y="199003"/>
                </a:lnTo>
                <a:cubicBezTo>
                  <a:pt x="504999" y="77014"/>
                  <a:pt x="629610" y="0"/>
                  <a:pt x="765998" y="0"/>
                </a:cubicBezTo>
                <a:lnTo>
                  <a:pt x="1867971" y="0"/>
                </a:lnTo>
                <a:cubicBezTo>
                  <a:pt x="2004359" y="0"/>
                  <a:pt x="2128970" y="77014"/>
                  <a:pt x="2189965" y="199003"/>
                </a:cubicBezTo>
                <a:lnTo>
                  <a:pt x="2595932" y="1010939"/>
                </a:lnTo>
                <a:cubicBezTo>
                  <a:pt x="2646647" y="1112367"/>
                  <a:pt x="2646647" y="1231505"/>
                  <a:pt x="2595933" y="1332933"/>
                </a:cubicBezTo>
                <a:lnTo>
                  <a:pt x="2189965" y="2144869"/>
                </a:lnTo>
                <a:cubicBezTo>
                  <a:pt x="2128970" y="2266858"/>
                  <a:pt x="2004359" y="2343872"/>
                  <a:pt x="1867971" y="2343872"/>
                </a:cubicBezTo>
                <a:lnTo>
                  <a:pt x="765998" y="2343872"/>
                </a:lnTo>
                <a:cubicBezTo>
                  <a:pt x="629610" y="2343872"/>
                  <a:pt x="504999" y="2266858"/>
                  <a:pt x="444004" y="2144869"/>
                </a:cubicBezTo>
                <a:lnTo>
                  <a:pt x="38036" y="1332933"/>
                </a:lnTo>
                <a:cubicBezTo>
                  <a:pt x="-12679" y="1231505"/>
                  <a:pt x="-12678" y="1112367"/>
                  <a:pt x="38036" y="1010939"/>
                </a:cubicBezTo>
              </a:path>
            </a:pathLst>
          </a:cu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9220200" y="0"/>
            <a:ext cx="2971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6166338" y="2368684"/>
            <a:ext cx="4943622" cy="1123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54000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166338" y="3689710"/>
            <a:ext cx="4943622" cy="1123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54000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6166338" y="5010737"/>
            <a:ext cx="4943622" cy="1123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54000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6166338" y="1047658"/>
            <a:ext cx="4943622" cy="11233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54000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368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838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bg>
      <p:bgPr>
        <a:gradFill>
          <a:gsLst>
            <a:gs pos="100000">
              <a:schemeClr val="accent1">
                <a:lumMod val="20000"/>
                <a:lumOff val="80000"/>
                <a:alpha val="28000"/>
              </a:schemeClr>
            </a:gs>
            <a:gs pos="0">
              <a:schemeClr val="accent3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1BA447-2A0D-4B98-8172-B62067A8E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DE86-ACDE-44B1-B9C2-5248531312A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CF8324-92A3-4618-9CC7-5D7887FD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85AA4A-B82C-48A1-8419-4F7A210D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A983-6466-46CE-8864-4FDD53A4E91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CF6094A-63D2-5684-48BD-D7693CF81D8E}"/>
              </a:ext>
            </a:extLst>
          </p:cNvPr>
          <p:cNvGrpSpPr/>
          <p:nvPr userDrawn="1"/>
        </p:nvGrpSpPr>
        <p:grpSpPr>
          <a:xfrm>
            <a:off x="515938" y="186347"/>
            <a:ext cx="943392" cy="1062381"/>
            <a:chOff x="466249" y="379387"/>
            <a:chExt cx="943392" cy="1062381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513EBF4-5635-1D28-E8BD-06CEA8BCAE7F}"/>
                </a:ext>
              </a:extLst>
            </p:cNvPr>
            <p:cNvSpPr/>
            <p:nvPr/>
          </p:nvSpPr>
          <p:spPr>
            <a:xfrm>
              <a:off x="515938" y="608330"/>
              <a:ext cx="407670" cy="407670"/>
            </a:xfrm>
            <a:prstGeom prst="ellipse">
              <a:avLst/>
            </a:prstGeom>
            <a:gradFill flip="none" rotWithShape="1">
              <a:gsLst>
                <a:gs pos="37000">
                  <a:schemeClr val="accent2"/>
                </a:gs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3F716CF7-37C5-83D3-5375-0E432B0F143F}"/>
                </a:ext>
              </a:extLst>
            </p:cNvPr>
            <p:cNvSpPr/>
            <p:nvPr/>
          </p:nvSpPr>
          <p:spPr>
            <a:xfrm>
              <a:off x="896878" y="379387"/>
              <a:ext cx="152838" cy="152838"/>
            </a:xfrm>
            <a:prstGeom prst="ellipse">
              <a:avLst/>
            </a:prstGeom>
            <a:gradFill flip="none" rotWithShape="1">
              <a:gsLst>
                <a:gs pos="100000">
                  <a:schemeClr val="accent5">
                    <a:alpha val="19000"/>
                  </a:schemeClr>
                </a:gs>
                <a:gs pos="0">
                  <a:schemeClr val="accent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F1869FD5-DE44-9A5F-B202-21F4F6CB9DB1}"/>
                </a:ext>
              </a:extLst>
            </p:cNvPr>
            <p:cNvSpPr/>
            <p:nvPr/>
          </p:nvSpPr>
          <p:spPr>
            <a:xfrm>
              <a:off x="1256803" y="553667"/>
              <a:ext cx="152838" cy="152838"/>
            </a:xfrm>
            <a:prstGeom prst="ellipse">
              <a:avLst/>
            </a:prstGeom>
            <a:gradFill flip="none" rotWithShape="1">
              <a:gsLst>
                <a:gs pos="48300">
                  <a:schemeClr val="accent2">
                    <a:alpha val="86000"/>
                  </a:schemeClr>
                </a:gs>
                <a:gs pos="100000">
                  <a:schemeClr val="accent3"/>
                </a:gs>
                <a:gs pos="0">
                  <a:schemeClr val="accent1">
                    <a:alpha val="8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FF729942-7519-A96C-F6A6-B8CACA547A52}"/>
                </a:ext>
              </a:extLst>
            </p:cNvPr>
            <p:cNvSpPr/>
            <p:nvPr/>
          </p:nvSpPr>
          <p:spPr>
            <a:xfrm>
              <a:off x="466249" y="934720"/>
              <a:ext cx="507048" cy="507048"/>
            </a:xfrm>
            <a:prstGeom prst="ellipse">
              <a:avLst/>
            </a:prstGeom>
            <a:gradFill flip="none" rotWithShape="1">
              <a:gsLst>
                <a:gs pos="48300">
                  <a:schemeClr val="accent2">
                    <a:alpha val="86000"/>
                  </a:schemeClr>
                </a:gs>
                <a:gs pos="100000">
                  <a:schemeClr val="accent3"/>
                </a:gs>
                <a:gs pos="0">
                  <a:schemeClr val="accent1">
                    <a:alpha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标题 67">
            <a:extLst>
              <a:ext uri="{FF2B5EF4-FFF2-40B4-BE49-F238E27FC236}">
                <a16:creationId xmlns:a16="http://schemas.microsoft.com/office/drawing/2014/main" id="{EFCFFDA8-A779-A8E0-B9D1-856F1EB8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54" y="480155"/>
            <a:ext cx="10040935" cy="600710"/>
          </a:xfrm>
          <a:prstGeom prst="rect">
            <a:avLst/>
          </a:prstGeom>
        </p:spPr>
        <p:txBody>
          <a:bodyPr/>
          <a:lstStyle>
            <a:lvl1pPr>
              <a:defRPr sz="360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5533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B1F28F8-692B-485A-80F4-87F05F55511F}"/>
              </a:ext>
            </a:extLst>
          </p:cNvPr>
          <p:cNvGrpSpPr/>
          <p:nvPr userDrawn="1"/>
        </p:nvGrpSpPr>
        <p:grpSpPr>
          <a:xfrm>
            <a:off x="3767402" y="2505670"/>
            <a:ext cx="4657196" cy="923330"/>
            <a:chOff x="2370667" y="2413000"/>
            <a:chExt cx="4657196" cy="92333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835BF990-7ACA-4178-BFE4-7B815A74B9C1}"/>
                </a:ext>
              </a:extLst>
            </p:cNvPr>
            <p:cNvSpPr txBox="1"/>
            <p:nvPr/>
          </p:nvSpPr>
          <p:spPr>
            <a:xfrm>
              <a:off x="2370667" y="2413000"/>
              <a:ext cx="3047309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6000" dirty="0"/>
                <a:t>THANKS</a:t>
              </a:r>
              <a:endParaRPr lang="zh-CN" altLang="en-US" sz="6000" dirty="0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37249C1-836E-4533-9FF1-F1EE19340299}"/>
                </a:ext>
              </a:extLst>
            </p:cNvPr>
            <p:cNvGrpSpPr/>
            <p:nvPr/>
          </p:nvGrpSpPr>
          <p:grpSpPr>
            <a:xfrm>
              <a:off x="5753106" y="2597408"/>
              <a:ext cx="1147750" cy="582097"/>
              <a:chOff x="5770563" y="2584450"/>
              <a:chExt cx="1147750" cy="58209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5C77702-C708-4F04-9DE2-429B1489482E}"/>
                  </a:ext>
                </a:extLst>
              </p:cNvPr>
              <p:cNvSpPr txBox="1"/>
              <p:nvPr/>
            </p:nvSpPr>
            <p:spPr>
              <a:xfrm>
                <a:off x="5770563" y="2584450"/>
                <a:ext cx="11124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000" dirty="0"/>
                  <a:t>For Your </a:t>
                </a:r>
                <a:endParaRPr lang="zh-CN" altLang="en-US" sz="20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BC6E5B-D650-4AC9-B540-3F2E1285D211}"/>
                  </a:ext>
                </a:extLst>
              </p:cNvPr>
              <p:cNvSpPr txBox="1"/>
              <p:nvPr/>
            </p:nvSpPr>
            <p:spPr>
              <a:xfrm>
                <a:off x="5770563" y="2858770"/>
                <a:ext cx="11477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000"/>
                  <a:t>Attention</a:t>
                </a:r>
                <a:endParaRPr lang="zh-CN" altLang="en-US" sz="2000" dirty="0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E441CB-4C0C-40EA-952B-9324851B953C}"/>
                </a:ext>
              </a:extLst>
            </p:cNvPr>
            <p:cNvSpPr/>
            <p:nvPr/>
          </p:nvSpPr>
          <p:spPr>
            <a:xfrm>
              <a:off x="5626100" y="2557463"/>
              <a:ext cx="1401763" cy="661987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291B9F5-A9C2-4A05-81EE-0022BDB270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1675" y="6155617"/>
            <a:ext cx="1179810" cy="15388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1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20XX·March 14th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163F50-ABB8-4705-8FE8-1669E7901FAC}"/>
              </a:ext>
            </a:extLst>
          </p:cNvPr>
          <p:cNvSpPr txBox="1"/>
          <p:nvPr userDrawn="1"/>
        </p:nvSpPr>
        <p:spPr>
          <a:xfrm>
            <a:off x="10230334" y="6155617"/>
            <a:ext cx="1263166" cy="153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dist">
              <a:defRPr sz="10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r"/>
            <a:r>
              <a:rPr lang="en-US" altLang="zh-CN" cap="none" baseline="0" dirty="0"/>
              <a:t>www.officeplus.cn</a:t>
            </a:r>
            <a:endParaRPr lang="zh-CN" altLang="en-US" cap="none" baseline="0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D05871A-46B0-4E81-969D-2BB130FF51FE}"/>
              </a:ext>
            </a:extLst>
          </p:cNvPr>
          <p:cNvCxnSpPr>
            <a:cxnSpLocks/>
          </p:cNvCxnSpPr>
          <p:nvPr userDrawn="1"/>
        </p:nvCxnSpPr>
        <p:spPr>
          <a:xfrm>
            <a:off x="695325" y="6063915"/>
            <a:ext cx="1080134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F755F81-E1AC-442C-A8A1-66B43F49DF5F}"/>
              </a:ext>
            </a:extLst>
          </p:cNvPr>
          <p:cNvSpPr/>
          <p:nvPr userDrawn="1"/>
        </p:nvSpPr>
        <p:spPr>
          <a:xfrm>
            <a:off x="697580" y="487133"/>
            <a:ext cx="1495425" cy="200025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85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5E7D6-CE63-4880-38D3-6DBC725C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3CE0F-A4F3-6172-CFAB-3F0AF9C71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659CED-349C-E0DA-33C0-54A4310C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7B7B2-D23B-10C5-5956-292FB8AC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E46E65-D645-76C2-FA04-B9CEC822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02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70565-5840-8FD5-DE08-841F1AC22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AB8148-C07D-6980-E2BB-F6D0C88A1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E9747-B572-C0A0-5EF5-FBDC6894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59C69-C3D7-557E-B9A1-9F04E5D7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6FC0A-95F9-3DA2-54E1-F0323109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635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35A14-7413-F773-1A29-87DC30DD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10530-0A21-D53E-8FAB-0C95C764E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8C8A56-EBE7-56AA-8ECD-4858E61BB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79B346-7D63-CB29-ED47-5D49A42A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C29D04-CB26-98CE-B4F5-56E4AD10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0C8983-E102-A80A-104C-8AA18500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75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E1EBD-5257-12C3-50AE-0680EAE53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7FB729-47B3-44EC-2AE5-6586BA6CC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746D98-77F8-BD6D-5394-CDE9D9B37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6D4D07-416D-DFCE-94B0-432FCAB95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9C4CA2-7F9F-20AA-6140-469B53972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364E77-0383-AC71-4ADB-C7BFAB8C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937979-74CF-9F1C-756C-25957F31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8E81D3-4083-61E9-11D1-EDA27CFE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8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4EE7F-447B-D577-4B96-0A5F3886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A0EF0D-671B-524F-D6FA-C14E3A38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E775AF-CAE8-FAE0-3C0E-D6B03EDC4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50CD27-EED2-0802-816D-B0B788CB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3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C2BA37-A7AC-63C6-1759-2E2BE402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0D5E73-81E0-6C9E-1576-C415F187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64DDDD-F58E-057A-6D7F-4F9D815F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92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C41F3-9C8B-A09F-EB64-721E3AA6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0748B9-7311-6815-AEBD-25DC6EC6F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BE1FBE-DCE8-B089-2AF1-7710145CE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519296-0EE1-FBB3-F273-CA62F606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7FDE6E-69AB-9CD0-65F0-88607CB3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2D3B3B-15E8-CD72-6F72-2A1C014B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60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A1047-F0F2-99C6-4FF0-4FAE14DD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5318A2-4721-B315-A90F-E14BAB4D9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B67A52-A452-CEE0-0D1F-4BB8016AF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68722B-05DD-FEAA-F931-1AC7D1407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E845C4-B2C7-D54C-1A06-C732D739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5C38A5-0DE9-0BCA-86B1-349480DF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5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1AFCCA-E915-60C2-5800-8FFFF90E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F5CFE-F6EB-C96C-2C04-38F86790A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300FC-5FB1-E16D-CEBD-BE593B6D7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D828-D64C-47AE-9E08-C19520F6811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349C1A-6627-7FDC-4134-4C0478D2B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4DEE0-2AD0-AEB3-712A-F16BBFF1D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E190A-68EB-4143-809C-3035EC95FE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87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6" r:id="rId14"/>
    <p:sldLayoutId id="2147483667" r:id="rId15"/>
    <p:sldLayoutId id="214748366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8D1CB65-F218-4AD3-8485-2B8F483505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570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" imgW="347" imgH="348" progId="TCLayout.ActiveDocument.1">
                  <p:embed/>
                </p:oleObj>
              </mc:Choice>
              <mc:Fallback>
                <p:oleObj name="think-cell Slide" r:id="rId2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8D1CB65-F218-4AD3-8485-2B8F48350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0334B65C-B294-47D3-A9DC-E74A71DFD88E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43428" y="3066923"/>
            <a:ext cx="8592458" cy="558799"/>
          </a:xfrm>
        </p:spPr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原型设计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943428" y="1855177"/>
            <a:ext cx="8592458" cy="1213337"/>
          </a:xfrm>
        </p:spPr>
        <p:txBody>
          <a:bodyPr/>
          <a:lstStyle/>
          <a:p>
            <a:r>
              <a:rPr lang="zh-CN" altLang="en-US" sz="40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电击小子物业管理系统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李铭祺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20204/11/16</a:t>
            </a:r>
            <a:endParaRPr lang="en-US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AEE4EA-B9E9-48AE-83DB-A10842005449}"/>
              </a:ext>
            </a:extLst>
          </p:cNvPr>
          <p:cNvGrpSpPr/>
          <p:nvPr/>
        </p:nvGrpSpPr>
        <p:grpSpPr>
          <a:xfrm>
            <a:off x="4913313" y="1423988"/>
            <a:ext cx="6683375" cy="4546601"/>
            <a:chOff x="4913313" y="1423988"/>
            <a:chExt cx="6683375" cy="454660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45E3D2A-53E8-4A63-9A82-5720CD0EED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65950" y="1570038"/>
              <a:ext cx="3663950" cy="3657600"/>
            </a:xfrm>
            <a:prstGeom prst="ellipse">
              <a:avLst/>
            </a:prstGeom>
            <a:solidFill>
              <a:srgbClr val="003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2B65721-6B4E-4CF2-9EF4-B501B64852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65950" y="1570038"/>
              <a:ext cx="3379788" cy="3375025"/>
            </a:xfrm>
            <a:custGeom>
              <a:avLst/>
              <a:gdLst>
                <a:gd name="T0" fmla="*/ 1154 w 2129"/>
                <a:gd name="T1" fmla="*/ 0 h 2129"/>
                <a:gd name="T2" fmla="*/ 0 w 2129"/>
                <a:gd name="T3" fmla="*/ 1154 h 2129"/>
                <a:gd name="T4" fmla="*/ 253 w 2129"/>
                <a:gd name="T5" fmla="*/ 1876 h 2129"/>
                <a:gd name="T6" fmla="*/ 975 w 2129"/>
                <a:gd name="T7" fmla="*/ 2129 h 2129"/>
                <a:gd name="T8" fmla="*/ 2129 w 2129"/>
                <a:gd name="T9" fmla="*/ 975 h 2129"/>
                <a:gd name="T10" fmla="*/ 1876 w 2129"/>
                <a:gd name="T11" fmla="*/ 253 h 2129"/>
                <a:gd name="T12" fmla="*/ 1154 w 2129"/>
                <a:gd name="T13" fmla="*/ 0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9" h="2129">
                  <a:moveTo>
                    <a:pt x="1154" y="0"/>
                  </a:moveTo>
                  <a:cubicBezTo>
                    <a:pt x="516" y="0"/>
                    <a:pt x="0" y="517"/>
                    <a:pt x="0" y="1154"/>
                  </a:cubicBezTo>
                  <a:cubicBezTo>
                    <a:pt x="0" y="1427"/>
                    <a:pt x="95" y="1678"/>
                    <a:pt x="253" y="1876"/>
                  </a:cubicBezTo>
                  <a:cubicBezTo>
                    <a:pt x="451" y="2035"/>
                    <a:pt x="702" y="2129"/>
                    <a:pt x="975" y="2129"/>
                  </a:cubicBezTo>
                  <a:cubicBezTo>
                    <a:pt x="1612" y="2129"/>
                    <a:pt x="2129" y="1613"/>
                    <a:pt x="2129" y="975"/>
                  </a:cubicBezTo>
                  <a:cubicBezTo>
                    <a:pt x="2129" y="702"/>
                    <a:pt x="2034" y="451"/>
                    <a:pt x="1876" y="253"/>
                  </a:cubicBezTo>
                  <a:cubicBezTo>
                    <a:pt x="1678" y="95"/>
                    <a:pt x="1427" y="0"/>
                    <a:pt x="1154" y="0"/>
                  </a:cubicBezTo>
                </a:path>
              </a:pathLst>
            </a:custGeom>
            <a:solidFill>
              <a:srgbClr val="003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3864F92-B0E9-4040-A8B2-793317A15D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02350" y="4630738"/>
              <a:ext cx="149225" cy="149225"/>
            </a:xfrm>
            <a:prstGeom prst="ellipse">
              <a:avLst/>
            </a:prstGeom>
            <a:solidFill>
              <a:srgbClr val="003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FC11BD18-AC9A-454D-B7D8-3AC6D6E843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83688" y="5670551"/>
              <a:ext cx="300038" cy="300038"/>
            </a:xfrm>
            <a:prstGeom prst="ellipse">
              <a:avLst/>
            </a:prstGeom>
            <a:solidFill>
              <a:srgbClr val="003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715F930-12A8-4073-BB3D-AE34DFA4D6D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31588" y="5162551"/>
              <a:ext cx="114300" cy="114300"/>
            </a:xfrm>
            <a:prstGeom prst="ellipse">
              <a:avLst/>
            </a:prstGeom>
            <a:solidFill>
              <a:srgbClr val="003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DC9C06C-40DC-470D-9AF6-383D5F2E60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000875" y="2457451"/>
              <a:ext cx="57150" cy="58738"/>
            </a:xfrm>
            <a:prstGeom prst="ellipse">
              <a:avLst/>
            </a:prstGeom>
            <a:solidFill>
              <a:srgbClr val="005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15412BE-AC25-45E1-B2F7-D1A23BC4575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414963" y="2541588"/>
              <a:ext cx="57150" cy="57150"/>
            </a:xfrm>
            <a:prstGeom prst="ellipse">
              <a:avLst/>
            </a:prstGeom>
            <a:solidFill>
              <a:srgbClr val="005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60B5BEC-D224-4D11-BECB-F57742A242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58575" y="3530601"/>
              <a:ext cx="57150" cy="58738"/>
            </a:xfrm>
            <a:prstGeom prst="ellipse">
              <a:avLst/>
            </a:prstGeom>
            <a:solidFill>
              <a:srgbClr val="005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C0E4910-2202-409F-8C37-954D67898E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539538" y="1423988"/>
              <a:ext cx="57150" cy="57150"/>
            </a:xfrm>
            <a:prstGeom prst="ellipse">
              <a:avLst/>
            </a:prstGeom>
            <a:solidFill>
              <a:srgbClr val="005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B248E3E-81EF-4961-BA70-B2BFD18EFA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13313" y="5316538"/>
              <a:ext cx="57150" cy="57150"/>
            </a:xfrm>
            <a:prstGeom prst="ellipse">
              <a:avLst/>
            </a:prstGeom>
            <a:solidFill>
              <a:srgbClr val="005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8FD2F4D-9203-4ECD-B611-D9F353D8AF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18800" y="2493963"/>
              <a:ext cx="57150" cy="57150"/>
            </a:xfrm>
            <a:prstGeom prst="ellipse">
              <a:avLst/>
            </a:prstGeom>
            <a:solidFill>
              <a:srgbClr val="005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169744E-98CB-4F94-814E-6A8F01AFEA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70925" y="3716338"/>
              <a:ext cx="4763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</a:path>
              </a:pathLst>
            </a:custGeom>
            <a:solidFill>
              <a:srgbClr val="002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DEF6A44-C543-46D5-B754-509B67A34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93163" y="1570038"/>
              <a:ext cx="9525" cy="0"/>
            </a:xfrm>
            <a:custGeom>
              <a:avLst/>
              <a:gdLst>
                <a:gd name="T0" fmla="*/ 5 w 6"/>
                <a:gd name="T1" fmla="*/ 5 w 6"/>
                <a:gd name="T2" fmla="*/ 6 w 6"/>
                <a:gd name="T3" fmla="*/ 5 w 6"/>
                <a:gd name="T4" fmla="*/ 1 w 6"/>
                <a:gd name="T5" fmla="*/ 0 w 6"/>
                <a:gd name="T6" fmla="*/ 1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1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629ADEC-EA96-448F-86A9-C61D0BB5E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01100" y="15700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26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AB4C2D5A-2C12-454B-B0A8-DC61A47A8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86813" y="1570038"/>
              <a:ext cx="23813" cy="0"/>
            </a:xfrm>
            <a:custGeom>
              <a:avLst/>
              <a:gdLst>
                <a:gd name="T0" fmla="*/ 15 w 15"/>
                <a:gd name="T1" fmla="*/ 15 w 15"/>
                <a:gd name="T2" fmla="*/ 15 w 15"/>
                <a:gd name="T3" fmla="*/ 1 w 15"/>
                <a:gd name="T4" fmla="*/ 0 w 15"/>
                <a:gd name="T5" fmla="*/ 1 w 15"/>
                <a:gd name="T6" fmla="*/ 12 w 15"/>
                <a:gd name="T7" fmla="*/ 12 w 15"/>
                <a:gd name="T8" fmla="*/ 12 w 15"/>
                <a:gd name="T9" fmla="*/ 3 w 15"/>
                <a:gd name="T10" fmla="*/ 2 w 15"/>
                <a:gd name="T11" fmla="*/ 3 w 1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5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</a:path>
              </a:pathLst>
            </a:custGeom>
            <a:solidFill>
              <a:srgbClr val="001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28DDA9E1-3E22-40BD-9D4E-DBFF7105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09038" y="15700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26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52A4A38-7586-4F28-B7BB-466F8DAA0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74113" y="1570038"/>
              <a:ext cx="39688" cy="0"/>
            </a:xfrm>
            <a:custGeom>
              <a:avLst/>
              <a:gdLst>
                <a:gd name="T0" fmla="*/ 0 w 25"/>
                <a:gd name="T1" fmla="*/ 0 w 25"/>
                <a:gd name="T2" fmla="*/ 0 w 25"/>
                <a:gd name="T3" fmla="*/ 3 w 25"/>
                <a:gd name="T4" fmla="*/ 2 w 25"/>
                <a:gd name="T5" fmla="*/ 3 w 25"/>
                <a:gd name="T6" fmla="*/ 5 w 25"/>
                <a:gd name="T7" fmla="*/ 4 w 25"/>
                <a:gd name="T8" fmla="*/ 5 w 25"/>
                <a:gd name="T9" fmla="*/ 25 w 25"/>
                <a:gd name="T10" fmla="*/ 25 w 25"/>
                <a:gd name="T11" fmla="*/ 25 w 25"/>
                <a:gd name="T12" fmla="*/ 7 w 25"/>
                <a:gd name="T13" fmla="*/ 6 w 25"/>
                <a:gd name="T14" fmla="*/ 7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</a:path>
              </a:pathLst>
            </a:custGeom>
            <a:solidFill>
              <a:srgbClr val="001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1FC8836-3C11-4D0B-AB56-B2324E2CE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5063" y="1570038"/>
              <a:ext cx="12700" cy="0"/>
            </a:xfrm>
            <a:custGeom>
              <a:avLst/>
              <a:gdLst>
                <a:gd name="T0" fmla="*/ 0 w 8"/>
                <a:gd name="T1" fmla="*/ 0 w 8"/>
                <a:gd name="T2" fmla="*/ 0 w 8"/>
                <a:gd name="T3" fmla="*/ 2 w 8"/>
                <a:gd name="T4" fmla="*/ 2 w 8"/>
                <a:gd name="T5" fmla="*/ 2 w 8"/>
                <a:gd name="T6" fmla="*/ 4 w 8"/>
                <a:gd name="T7" fmla="*/ 3 w 8"/>
                <a:gd name="T8" fmla="*/ 4 w 8"/>
                <a:gd name="T9" fmla="*/ 6 w 8"/>
                <a:gd name="T10" fmla="*/ 6 w 8"/>
                <a:gd name="T11" fmla="*/ 6 w 8"/>
                <a:gd name="T12" fmla="*/ 8 w 8"/>
                <a:gd name="T13" fmla="*/ 8 w 8"/>
                <a:gd name="T14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001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EC53260-2099-4259-A739-D3F03B4097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4100" y="1971676"/>
              <a:ext cx="201613" cy="188913"/>
            </a:xfrm>
            <a:custGeom>
              <a:avLst/>
              <a:gdLst>
                <a:gd name="T0" fmla="*/ 0 w 127"/>
                <a:gd name="T1" fmla="*/ 0 h 119"/>
                <a:gd name="T2" fmla="*/ 84 w 127"/>
                <a:gd name="T3" fmla="*/ 119 h 119"/>
                <a:gd name="T4" fmla="*/ 127 w 127"/>
                <a:gd name="T5" fmla="*/ 118 h 119"/>
                <a:gd name="T6" fmla="*/ 0 w 127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19">
                  <a:moveTo>
                    <a:pt x="0" y="0"/>
                  </a:moveTo>
                  <a:cubicBezTo>
                    <a:pt x="30" y="38"/>
                    <a:pt x="58" y="78"/>
                    <a:pt x="84" y="119"/>
                  </a:cubicBezTo>
                  <a:cubicBezTo>
                    <a:pt x="97" y="118"/>
                    <a:pt x="111" y="118"/>
                    <a:pt x="127" y="118"/>
                  </a:cubicBezTo>
                  <a:cubicBezTo>
                    <a:pt x="87" y="75"/>
                    <a:pt x="45" y="36"/>
                    <a:pt x="0" y="0"/>
                  </a:cubicBezTo>
                </a:path>
              </a:pathLst>
            </a:custGeom>
            <a:solidFill>
              <a:srgbClr val="0026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56DCBFE-F792-424D-8544-BC0867CBB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4725" y="1570038"/>
              <a:ext cx="2752725" cy="2146300"/>
            </a:xfrm>
            <a:custGeom>
              <a:avLst/>
              <a:gdLst>
                <a:gd name="T0" fmla="*/ 925 w 1734"/>
                <a:gd name="T1" fmla="*/ 0 h 1354"/>
                <a:gd name="T2" fmla="*/ 921 w 1734"/>
                <a:gd name="T3" fmla="*/ 0 h 1354"/>
                <a:gd name="T4" fmla="*/ 917 w 1734"/>
                <a:gd name="T5" fmla="*/ 0 h 1354"/>
                <a:gd name="T6" fmla="*/ 913 w 1734"/>
                <a:gd name="T7" fmla="*/ 0 h 1354"/>
                <a:gd name="T8" fmla="*/ 907 w 1734"/>
                <a:gd name="T9" fmla="*/ 0 h 1354"/>
                <a:gd name="T10" fmla="*/ 903 w 1734"/>
                <a:gd name="T11" fmla="*/ 0 h 1354"/>
                <a:gd name="T12" fmla="*/ 648 w 1734"/>
                <a:gd name="T13" fmla="*/ 85 h 1354"/>
                <a:gd name="T14" fmla="*/ 760 w 1734"/>
                <a:gd name="T15" fmla="*/ 53 h 1354"/>
                <a:gd name="T16" fmla="*/ 727 w 1734"/>
                <a:gd name="T17" fmla="*/ 123 h 1354"/>
                <a:gd name="T18" fmla="*/ 656 w 1734"/>
                <a:gd name="T19" fmla="*/ 204 h 1354"/>
                <a:gd name="T20" fmla="*/ 568 w 1734"/>
                <a:gd name="T21" fmla="*/ 172 h 1354"/>
                <a:gd name="T22" fmla="*/ 568 w 1734"/>
                <a:gd name="T23" fmla="*/ 207 h 1354"/>
                <a:gd name="T24" fmla="*/ 361 w 1734"/>
                <a:gd name="T25" fmla="*/ 188 h 1354"/>
                <a:gd name="T26" fmla="*/ 529 w 1734"/>
                <a:gd name="T27" fmla="*/ 140 h 1354"/>
                <a:gd name="T28" fmla="*/ 41 w 1734"/>
                <a:gd name="T29" fmla="*/ 500 h 1354"/>
                <a:gd name="T30" fmla="*/ 121 w 1734"/>
                <a:gd name="T31" fmla="*/ 692 h 1354"/>
                <a:gd name="T32" fmla="*/ 233 w 1734"/>
                <a:gd name="T33" fmla="*/ 939 h 1354"/>
                <a:gd name="T34" fmla="*/ 273 w 1734"/>
                <a:gd name="T35" fmla="*/ 971 h 1354"/>
                <a:gd name="T36" fmla="*/ 489 w 1734"/>
                <a:gd name="T37" fmla="*/ 1179 h 1354"/>
                <a:gd name="T38" fmla="*/ 615 w 1734"/>
                <a:gd name="T39" fmla="*/ 1213 h 1354"/>
                <a:gd name="T40" fmla="*/ 736 w 1734"/>
                <a:gd name="T41" fmla="*/ 1267 h 1354"/>
                <a:gd name="T42" fmla="*/ 837 w 1734"/>
                <a:gd name="T43" fmla="*/ 1276 h 1354"/>
                <a:gd name="T44" fmla="*/ 752 w 1734"/>
                <a:gd name="T45" fmla="*/ 1227 h 1354"/>
                <a:gd name="T46" fmla="*/ 592 w 1734"/>
                <a:gd name="T47" fmla="*/ 1163 h 1354"/>
                <a:gd name="T48" fmla="*/ 906 w 1734"/>
                <a:gd name="T49" fmla="*/ 1076 h 1354"/>
                <a:gd name="T50" fmla="*/ 944 w 1734"/>
                <a:gd name="T51" fmla="*/ 947 h 1354"/>
                <a:gd name="T52" fmla="*/ 1040 w 1734"/>
                <a:gd name="T53" fmla="*/ 803 h 1354"/>
                <a:gd name="T54" fmla="*/ 1199 w 1734"/>
                <a:gd name="T55" fmla="*/ 692 h 1354"/>
                <a:gd name="T56" fmla="*/ 1263 w 1734"/>
                <a:gd name="T57" fmla="*/ 684 h 1354"/>
                <a:gd name="T58" fmla="*/ 1359 w 1734"/>
                <a:gd name="T59" fmla="*/ 612 h 1354"/>
                <a:gd name="T60" fmla="*/ 1239 w 1734"/>
                <a:gd name="T61" fmla="*/ 684 h 1354"/>
                <a:gd name="T62" fmla="*/ 1183 w 1734"/>
                <a:gd name="T63" fmla="*/ 628 h 1354"/>
                <a:gd name="T64" fmla="*/ 1192 w 1734"/>
                <a:gd name="T65" fmla="*/ 606 h 1354"/>
                <a:gd name="T66" fmla="*/ 1271 w 1734"/>
                <a:gd name="T67" fmla="*/ 500 h 1354"/>
                <a:gd name="T68" fmla="*/ 1136 w 1734"/>
                <a:gd name="T69" fmla="*/ 428 h 1354"/>
                <a:gd name="T70" fmla="*/ 944 w 1734"/>
                <a:gd name="T71" fmla="*/ 340 h 1354"/>
                <a:gd name="T72" fmla="*/ 920 w 1734"/>
                <a:gd name="T73" fmla="*/ 572 h 1354"/>
                <a:gd name="T74" fmla="*/ 776 w 1734"/>
                <a:gd name="T75" fmla="*/ 484 h 1354"/>
                <a:gd name="T76" fmla="*/ 784 w 1734"/>
                <a:gd name="T77" fmla="*/ 244 h 1354"/>
                <a:gd name="T78" fmla="*/ 936 w 1734"/>
                <a:gd name="T79" fmla="*/ 140 h 1354"/>
                <a:gd name="T80" fmla="*/ 944 w 1734"/>
                <a:gd name="T81" fmla="*/ 276 h 1354"/>
                <a:gd name="T82" fmla="*/ 1107 w 1734"/>
                <a:gd name="T83" fmla="*/ 295 h 1354"/>
                <a:gd name="T84" fmla="*/ 1112 w 1734"/>
                <a:gd name="T85" fmla="*/ 228 h 1354"/>
                <a:gd name="T86" fmla="*/ 1199 w 1734"/>
                <a:gd name="T87" fmla="*/ 228 h 1354"/>
                <a:gd name="T88" fmla="*/ 1303 w 1734"/>
                <a:gd name="T89" fmla="*/ 276 h 1354"/>
                <a:gd name="T90" fmla="*/ 1289 w 1734"/>
                <a:gd name="T91" fmla="*/ 307 h 1354"/>
                <a:gd name="T92" fmla="*/ 1311 w 1734"/>
                <a:gd name="T93" fmla="*/ 404 h 1354"/>
                <a:gd name="T94" fmla="*/ 1559 w 1734"/>
                <a:gd name="T95" fmla="*/ 436 h 1354"/>
                <a:gd name="T96" fmla="*/ 1650 w 1734"/>
                <a:gd name="T97" fmla="*/ 254 h 1354"/>
                <a:gd name="T98" fmla="*/ 1077 w 1734"/>
                <a:gd name="T99" fmla="*/ 90 h 1354"/>
                <a:gd name="T100" fmla="*/ 943 w 1734"/>
                <a:gd name="T101" fmla="*/ 0 h 1354"/>
                <a:gd name="T102" fmla="*/ 936 w 1734"/>
                <a:gd name="T103" fmla="*/ 0 h 1354"/>
                <a:gd name="T104" fmla="*/ 931 w 1734"/>
                <a:gd name="T105" fmla="*/ 0 h 1354"/>
                <a:gd name="T106" fmla="*/ 928 w 1734"/>
                <a:gd name="T107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4" h="1354">
                  <a:moveTo>
                    <a:pt x="928" y="0"/>
                  </a:moveTo>
                  <a:cubicBezTo>
                    <a:pt x="928" y="0"/>
                    <a:pt x="928" y="0"/>
                    <a:pt x="928" y="0"/>
                  </a:cubicBezTo>
                  <a:cubicBezTo>
                    <a:pt x="927" y="0"/>
                    <a:pt x="927" y="0"/>
                    <a:pt x="926" y="0"/>
                  </a:cubicBezTo>
                  <a:cubicBezTo>
                    <a:pt x="926" y="0"/>
                    <a:pt x="926" y="0"/>
                    <a:pt x="925" y="0"/>
                  </a:cubicBezTo>
                  <a:cubicBezTo>
                    <a:pt x="925" y="0"/>
                    <a:pt x="924" y="0"/>
                    <a:pt x="924" y="0"/>
                  </a:cubicBezTo>
                  <a:cubicBezTo>
                    <a:pt x="924" y="0"/>
                    <a:pt x="923" y="0"/>
                    <a:pt x="923" y="0"/>
                  </a:cubicBezTo>
                  <a:cubicBezTo>
                    <a:pt x="923" y="0"/>
                    <a:pt x="922" y="0"/>
                    <a:pt x="922" y="0"/>
                  </a:cubicBezTo>
                  <a:cubicBezTo>
                    <a:pt x="922" y="0"/>
                    <a:pt x="921" y="0"/>
                    <a:pt x="921" y="0"/>
                  </a:cubicBezTo>
                  <a:cubicBezTo>
                    <a:pt x="921" y="0"/>
                    <a:pt x="920" y="0"/>
                    <a:pt x="920" y="0"/>
                  </a:cubicBezTo>
                  <a:cubicBezTo>
                    <a:pt x="920" y="0"/>
                    <a:pt x="919" y="0"/>
                    <a:pt x="919" y="0"/>
                  </a:cubicBezTo>
                  <a:cubicBezTo>
                    <a:pt x="919" y="0"/>
                    <a:pt x="918" y="0"/>
                    <a:pt x="918" y="0"/>
                  </a:cubicBezTo>
                  <a:cubicBezTo>
                    <a:pt x="918" y="0"/>
                    <a:pt x="917" y="0"/>
                    <a:pt x="917" y="0"/>
                  </a:cubicBezTo>
                  <a:cubicBezTo>
                    <a:pt x="917" y="0"/>
                    <a:pt x="916" y="0"/>
                    <a:pt x="916" y="0"/>
                  </a:cubicBezTo>
                  <a:cubicBezTo>
                    <a:pt x="916" y="0"/>
                    <a:pt x="915" y="0"/>
                    <a:pt x="915" y="0"/>
                  </a:cubicBezTo>
                  <a:cubicBezTo>
                    <a:pt x="915" y="0"/>
                    <a:pt x="914" y="0"/>
                    <a:pt x="913" y="0"/>
                  </a:cubicBezTo>
                  <a:cubicBezTo>
                    <a:pt x="913" y="0"/>
                    <a:pt x="913" y="0"/>
                    <a:pt x="913" y="0"/>
                  </a:cubicBezTo>
                  <a:cubicBezTo>
                    <a:pt x="912" y="0"/>
                    <a:pt x="910" y="0"/>
                    <a:pt x="909" y="0"/>
                  </a:cubicBezTo>
                  <a:cubicBezTo>
                    <a:pt x="909" y="0"/>
                    <a:pt x="909" y="0"/>
                    <a:pt x="909" y="0"/>
                  </a:cubicBezTo>
                  <a:cubicBezTo>
                    <a:pt x="908" y="0"/>
                    <a:pt x="908" y="0"/>
                    <a:pt x="907" y="0"/>
                  </a:cubicBezTo>
                  <a:cubicBezTo>
                    <a:pt x="907" y="0"/>
                    <a:pt x="907" y="0"/>
                    <a:pt x="907" y="0"/>
                  </a:cubicBezTo>
                  <a:cubicBezTo>
                    <a:pt x="906" y="0"/>
                    <a:pt x="906" y="0"/>
                    <a:pt x="905" y="0"/>
                  </a:cubicBezTo>
                  <a:cubicBezTo>
                    <a:pt x="905" y="0"/>
                    <a:pt x="905" y="0"/>
                    <a:pt x="904" y="0"/>
                  </a:cubicBezTo>
                  <a:cubicBezTo>
                    <a:pt x="904" y="0"/>
                    <a:pt x="903" y="0"/>
                    <a:pt x="903" y="0"/>
                  </a:cubicBezTo>
                  <a:cubicBezTo>
                    <a:pt x="903" y="0"/>
                    <a:pt x="903" y="0"/>
                    <a:pt x="903" y="0"/>
                  </a:cubicBezTo>
                  <a:cubicBezTo>
                    <a:pt x="902" y="0"/>
                    <a:pt x="901" y="0"/>
                    <a:pt x="901" y="0"/>
                  </a:cubicBezTo>
                  <a:cubicBezTo>
                    <a:pt x="901" y="0"/>
                    <a:pt x="901" y="0"/>
                    <a:pt x="901" y="0"/>
                  </a:cubicBezTo>
                  <a:cubicBezTo>
                    <a:pt x="820" y="2"/>
                    <a:pt x="742" y="12"/>
                    <a:pt x="666" y="30"/>
                  </a:cubicBezTo>
                  <a:cubicBezTo>
                    <a:pt x="649" y="43"/>
                    <a:pt x="630" y="66"/>
                    <a:pt x="648" y="85"/>
                  </a:cubicBezTo>
                  <a:cubicBezTo>
                    <a:pt x="653" y="88"/>
                    <a:pt x="657" y="89"/>
                    <a:pt x="662" y="89"/>
                  </a:cubicBezTo>
                  <a:cubicBezTo>
                    <a:pt x="679" y="89"/>
                    <a:pt x="693" y="67"/>
                    <a:pt x="712" y="61"/>
                  </a:cubicBezTo>
                  <a:cubicBezTo>
                    <a:pt x="760" y="45"/>
                    <a:pt x="824" y="37"/>
                    <a:pt x="872" y="29"/>
                  </a:cubicBezTo>
                  <a:cubicBezTo>
                    <a:pt x="856" y="53"/>
                    <a:pt x="784" y="45"/>
                    <a:pt x="760" y="53"/>
                  </a:cubicBezTo>
                  <a:cubicBezTo>
                    <a:pt x="728" y="61"/>
                    <a:pt x="744" y="69"/>
                    <a:pt x="720" y="109"/>
                  </a:cubicBezTo>
                  <a:cubicBezTo>
                    <a:pt x="728" y="109"/>
                    <a:pt x="744" y="117"/>
                    <a:pt x="752" y="117"/>
                  </a:cubicBezTo>
                  <a:cubicBezTo>
                    <a:pt x="752" y="125"/>
                    <a:pt x="752" y="125"/>
                    <a:pt x="752" y="125"/>
                  </a:cubicBezTo>
                  <a:cubicBezTo>
                    <a:pt x="743" y="125"/>
                    <a:pt x="734" y="123"/>
                    <a:pt x="727" y="123"/>
                  </a:cubicBezTo>
                  <a:cubicBezTo>
                    <a:pt x="717" y="123"/>
                    <a:pt x="709" y="126"/>
                    <a:pt x="704" y="140"/>
                  </a:cubicBezTo>
                  <a:cubicBezTo>
                    <a:pt x="688" y="121"/>
                    <a:pt x="676" y="111"/>
                    <a:pt x="664" y="111"/>
                  </a:cubicBezTo>
                  <a:cubicBezTo>
                    <a:pt x="652" y="111"/>
                    <a:pt x="640" y="121"/>
                    <a:pt x="624" y="140"/>
                  </a:cubicBezTo>
                  <a:cubicBezTo>
                    <a:pt x="648" y="156"/>
                    <a:pt x="680" y="172"/>
                    <a:pt x="656" y="204"/>
                  </a:cubicBezTo>
                  <a:cubicBezTo>
                    <a:pt x="650" y="216"/>
                    <a:pt x="643" y="220"/>
                    <a:pt x="637" y="220"/>
                  </a:cubicBezTo>
                  <a:cubicBezTo>
                    <a:pt x="623" y="220"/>
                    <a:pt x="617" y="192"/>
                    <a:pt x="640" y="180"/>
                  </a:cubicBezTo>
                  <a:cubicBezTo>
                    <a:pt x="620" y="170"/>
                    <a:pt x="606" y="160"/>
                    <a:pt x="593" y="160"/>
                  </a:cubicBezTo>
                  <a:cubicBezTo>
                    <a:pt x="585" y="160"/>
                    <a:pt x="577" y="164"/>
                    <a:pt x="568" y="172"/>
                  </a:cubicBezTo>
                  <a:cubicBezTo>
                    <a:pt x="571" y="170"/>
                    <a:pt x="574" y="169"/>
                    <a:pt x="576" y="169"/>
                  </a:cubicBezTo>
                  <a:cubicBezTo>
                    <a:pt x="582" y="169"/>
                    <a:pt x="587" y="172"/>
                    <a:pt x="592" y="172"/>
                  </a:cubicBezTo>
                  <a:cubicBezTo>
                    <a:pt x="584" y="180"/>
                    <a:pt x="584" y="204"/>
                    <a:pt x="576" y="204"/>
                  </a:cubicBezTo>
                  <a:cubicBezTo>
                    <a:pt x="575" y="206"/>
                    <a:pt x="572" y="207"/>
                    <a:pt x="568" y="207"/>
                  </a:cubicBezTo>
                  <a:cubicBezTo>
                    <a:pt x="553" y="207"/>
                    <a:pt x="525" y="196"/>
                    <a:pt x="513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9" y="209"/>
                    <a:pt x="416" y="214"/>
                    <a:pt x="410" y="214"/>
                  </a:cubicBezTo>
                  <a:cubicBezTo>
                    <a:pt x="397" y="214"/>
                    <a:pt x="372" y="194"/>
                    <a:pt x="361" y="188"/>
                  </a:cubicBezTo>
                  <a:cubicBezTo>
                    <a:pt x="374" y="171"/>
                    <a:pt x="392" y="165"/>
                    <a:pt x="411" y="165"/>
                  </a:cubicBezTo>
                  <a:cubicBezTo>
                    <a:pt x="426" y="165"/>
                    <a:pt x="442" y="169"/>
                    <a:pt x="457" y="172"/>
                  </a:cubicBezTo>
                  <a:cubicBezTo>
                    <a:pt x="462" y="174"/>
                    <a:pt x="469" y="175"/>
                    <a:pt x="477" y="175"/>
                  </a:cubicBezTo>
                  <a:cubicBezTo>
                    <a:pt x="501" y="175"/>
                    <a:pt x="529" y="165"/>
                    <a:pt x="529" y="140"/>
                  </a:cubicBezTo>
                  <a:cubicBezTo>
                    <a:pt x="505" y="132"/>
                    <a:pt x="489" y="132"/>
                    <a:pt x="465" y="109"/>
                  </a:cubicBezTo>
                  <a:cubicBezTo>
                    <a:pt x="465" y="104"/>
                    <a:pt x="464" y="101"/>
                    <a:pt x="463" y="97"/>
                  </a:cubicBezTo>
                  <a:cubicBezTo>
                    <a:pt x="279" y="179"/>
                    <a:pt x="119" y="307"/>
                    <a:pt x="0" y="467"/>
                  </a:cubicBezTo>
                  <a:cubicBezTo>
                    <a:pt x="20" y="482"/>
                    <a:pt x="36" y="495"/>
                    <a:pt x="41" y="500"/>
                  </a:cubicBezTo>
                  <a:cubicBezTo>
                    <a:pt x="57" y="516"/>
                    <a:pt x="65" y="532"/>
                    <a:pt x="81" y="556"/>
                  </a:cubicBezTo>
                  <a:cubicBezTo>
                    <a:pt x="81" y="556"/>
                    <a:pt x="89" y="572"/>
                    <a:pt x="97" y="580"/>
                  </a:cubicBezTo>
                  <a:cubicBezTo>
                    <a:pt x="113" y="596"/>
                    <a:pt x="129" y="612"/>
                    <a:pt x="129" y="628"/>
                  </a:cubicBezTo>
                  <a:cubicBezTo>
                    <a:pt x="129" y="652"/>
                    <a:pt x="121" y="668"/>
                    <a:pt x="121" y="692"/>
                  </a:cubicBezTo>
                  <a:cubicBezTo>
                    <a:pt x="121" y="763"/>
                    <a:pt x="129" y="835"/>
                    <a:pt x="185" y="883"/>
                  </a:cubicBezTo>
                  <a:cubicBezTo>
                    <a:pt x="193" y="899"/>
                    <a:pt x="217" y="907"/>
                    <a:pt x="233" y="923"/>
                  </a:cubicBezTo>
                  <a:cubicBezTo>
                    <a:pt x="244" y="934"/>
                    <a:pt x="248" y="946"/>
                    <a:pt x="243" y="946"/>
                  </a:cubicBezTo>
                  <a:cubicBezTo>
                    <a:pt x="241" y="946"/>
                    <a:pt x="238" y="944"/>
                    <a:pt x="233" y="939"/>
                  </a:cubicBezTo>
                  <a:cubicBezTo>
                    <a:pt x="257" y="979"/>
                    <a:pt x="289" y="1019"/>
                    <a:pt x="321" y="1059"/>
                  </a:cubicBezTo>
                  <a:cubicBezTo>
                    <a:pt x="332" y="1074"/>
                    <a:pt x="340" y="1082"/>
                    <a:pt x="342" y="1082"/>
                  </a:cubicBezTo>
                  <a:cubicBezTo>
                    <a:pt x="345" y="1082"/>
                    <a:pt x="342" y="1072"/>
                    <a:pt x="329" y="1051"/>
                  </a:cubicBezTo>
                  <a:cubicBezTo>
                    <a:pt x="313" y="1019"/>
                    <a:pt x="289" y="995"/>
                    <a:pt x="273" y="971"/>
                  </a:cubicBezTo>
                  <a:cubicBezTo>
                    <a:pt x="273" y="963"/>
                    <a:pt x="257" y="931"/>
                    <a:pt x="265" y="931"/>
                  </a:cubicBezTo>
                  <a:cubicBezTo>
                    <a:pt x="305" y="947"/>
                    <a:pt x="313" y="971"/>
                    <a:pt x="337" y="1003"/>
                  </a:cubicBezTo>
                  <a:cubicBezTo>
                    <a:pt x="361" y="1035"/>
                    <a:pt x="385" y="1051"/>
                    <a:pt x="401" y="1091"/>
                  </a:cubicBezTo>
                  <a:cubicBezTo>
                    <a:pt x="417" y="1139"/>
                    <a:pt x="441" y="1163"/>
                    <a:pt x="489" y="1179"/>
                  </a:cubicBezTo>
                  <a:cubicBezTo>
                    <a:pt x="513" y="1187"/>
                    <a:pt x="545" y="1219"/>
                    <a:pt x="568" y="1219"/>
                  </a:cubicBezTo>
                  <a:cubicBezTo>
                    <a:pt x="572" y="1220"/>
                    <a:pt x="576" y="1220"/>
                    <a:pt x="579" y="1220"/>
                  </a:cubicBezTo>
                  <a:cubicBezTo>
                    <a:pt x="585" y="1220"/>
                    <a:pt x="591" y="1219"/>
                    <a:pt x="597" y="1217"/>
                  </a:cubicBezTo>
                  <a:cubicBezTo>
                    <a:pt x="603" y="1215"/>
                    <a:pt x="609" y="1213"/>
                    <a:pt x="615" y="1213"/>
                  </a:cubicBezTo>
                  <a:cubicBezTo>
                    <a:pt x="620" y="1213"/>
                    <a:pt x="626" y="1215"/>
                    <a:pt x="632" y="1219"/>
                  </a:cubicBezTo>
                  <a:cubicBezTo>
                    <a:pt x="648" y="1227"/>
                    <a:pt x="656" y="1251"/>
                    <a:pt x="680" y="1259"/>
                  </a:cubicBezTo>
                  <a:cubicBezTo>
                    <a:pt x="692" y="1259"/>
                    <a:pt x="702" y="1257"/>
                    <a:pt x="711" y="1257"/>
                  </a:cubicBezTo>
                  <a:cubicBezTo>
                    <a:pt x="720" y="1257"/>
                    <a:pt x="728" y="1259"/>
                    <a:pt x="736" y="1267"/>
                  </a:cubicBezTo>
                  <a:cubicBezTo>
                    <a:pt x="760" y="1283"/>
                    <a:pt x="768" y="1307"/>
                    <a:pt x="792" y="1323"/>
                  </a:cubicBezTo>
                  <a:cubicBezTo>
                    <a:pt x="808" y="1339"/>
                    <a:pt x="832" y="1354"/>
                    <a:pt x="848" y="1354"/>
                  </a:cubicBezTo>
                  <a:cubicBezTo>
                    <a:pt x="825" y="1339"/>
                    <a:pt x="817" y="1293"/>
                    <a:pt x="838" y="1276"/>
                  </a:cubicBezTo>
                  <a:cubicBezTo>
                    <a:pt x="838" y="1276"/>
                    <a:pt x="837" y="1276"/>
                    <a:pt x="837" y="1276"/>
                  </a:cubicBezTo>
                  <a:cubicBezTo>
                    <a:pt x="832" y="1276"/>
                    <a:pt x="831" y="1258"/>
                    <a:pt x="824" y="1251"/>
                  </a:cubicBezTo>
                  <a:cubicBezTo>
                    <a:pt x="821" y="1248"/>
                    <a:pt x="817" y="1247"/>
                    <a:pt x="812" y="1247"/>
                  </a:cubicBezTo>
                  <a:cubicBezTo>
                    <a:pt x="801" y="1247"/>
                    <a:pt x="787" y="1251"/>
                    <a:pt x="776" y="1251"/>
                  </a:cubicBezTo>
                  <a:cubicBezTo>
                    <a:pt x="760" y="1251"/>
                    <a:pt x="744" y="1243"/>
                    <a:pt x="752" y="1227"/>
                  </a:cubicBezTo>
                  <a:cubicBezTo>
                    <a:pt x="752" y="1203"/>
                    <a:pt x="808" y="1147"/>
                    <a:pt x="752" y="1147"/>
                  </a:cubicBezTo>
                  <a:cubicBezTo>
                    <a:pt x="720" y="1147"/>
                    <a:pt x="712" y="1195"/>
                    <a:pt x="680" y="1203"/>
                  </a:cubicBezTo>
                  <a:cubicBezTo>
                    <a:pt x="675" y="1204"/>
                    <a:pt x="669" y="1205"/>
                    <a:pt x="663" y="1205"/>
                  </a:cubicBezTo>
                  <a:cubicBezTo>
                    <a:pt x="635" y="1205"/>
                    <a:pt x="606" y="1189"/>
                    <a:pt x="592" y="1163"/>
                  </a:cubicBezTo>
                  <a:cubicBezTo>
                    <a:pt x="553" y="1091"/>
                    <a:pt x="616" y="1011"/>
                    <a:pt x="680" y="1003"/>
                  </a:cubicBezTo>
                  <a:cubicBezTo>
                    <a:pt x="713" y="1003"/>
                    <a:pt x="752" y="989"/>
                    <a:pt x="786" y="989"/>
                  </a:cubicBezTo>
                  <a:cubicBezTo>
                    <a:pt x="810" y="989"/>
                    <a:pt x="832" y="996"/>
                    <a:pt x="848" y="1019"/>
                  </a:cubicBezTo>
                  <a:cubicBezTo>
                    <a:pt x="861" y="1032"/>
                    <a:pt x="879" y="1076"/>
                    <a:pt x="906" y="1076"/>
                  </a:cubicBezTo>
                  <a:cubicBezTo>
                    <a:pt x="913" y="1076"/>
                    <a:pt x="920" y="1073"/>
                    <a:pt x="928" y="1067"/>
                  </a:cubicBezTo>
                  <a:cubicBezTo>
                    <a:pt x="936" y="1059"/>
                    <a:pt x="920" y="1003"/>
                    <a:pt x="912" y="979"/>
                  </a:cubicBezTo>
                  <a:cubicBezTo>
                    <a:pt x="920" y="963"/>
                    <a:pt x="936" y="955"/>
                    <a:pt x="952" y="939"/>
                  </a:cubicBezTo>
                  <a:cubicBezTo>
                    <a:pt x="944" y="947"/>
                    <a:pt x="944" y="947"/>
                    <a:pt x="944" y="947"/>
                  </a:cubicBezTo>
                  <a:cubicBezTo>
                    <a:pt x="960" y="931"/>
                    <a:pt x="992" y="915"/>
                    <a:pt x="1000" y="899"/>
                  </a:cubicBezTo>
                  <a:cubicBezTo>
                    <a:pt x="1008" y="883"/>
                    <a:pt x="992" y="875"/>
                    <a:pt x="1000" y="859"/>
                  </a:cubicBezTo>
                  <a:cubicBezTo>
                    <a:pt x="1000" y="843"/>
                    <a:pt x="1016" y="851"/>
                    <a:pt x="1024" y="843"/>
                  </a:cubicBezTo>
                  <a:cubicBezTo>
                    <a:pt x="1032" y="827"/>
                    <a:pt x="1032" y="811"/>
                    <a:pt x="1040" y="803"/>
                  </a:cubicBezTo>
                  <a:cubicBezTo>
                    <a:pt x="1048" y="787"/>
                    <a:pt x="1064" y="787"/>
                    <a:pt x="1072" y="779"/>
                  </a:cubicBezTo>
                  <a:cubicBezTo>
                    <a:pt x="1088" y="755"/>
                    <a:pt x="1096" y="731"/>
                    <a:pt x="1120" y="724"/>
                  </a:cubicBezTo>
                  <a:cubicBezTo>
                    <a:pt x="1139" y="711"/>
                    <a:pt x="1158" y="687"/>
                    <a:pt x="1182" y="687"/>
                  </a:cubicBezTo>
                  <a:cubicBezTo>
                    <a:pt x="1188" y="687"/>
                    <a:pt x="1193" y="689"/>
                    <a:pt x="1199" y="692"/>
                  </a:cubicBezTo>
                  <a:cubicBezTo>
                    <a:pt x="1183" y="708"/>
                    <a:pt x="1160" y="716"/>
                    <a:pt x="1152" y="724"/>
                  </a:cubicBezTo>
                  <a:cubicBezTo>
                    <a:pt x="1149" y="726"/>
                    <a:pt x="1152" y="727"/>
                    <a:pt x="1159" y="727"/>
                  </a:cubicBezTo>
                  <a:cubicBezTo>
                    <a:pt x="1171" y="727"/>
                    <a:pt x="1194" y="724"/>
                    <a:pt x="1199" y="724"/>
                  </a:cubicBezTo>
                  <a:cubicBezTo>
                    <a:pt x="1223" y="716"/>
                    <a:pt x="1239" y="700"/>
                    <a:pt x="1263" y="684"/>
                  </a:cubicBezTo>
                  <a:cubicBezTo>
                    <a:pt x="1289" y="668"/>
                    <a:pt x="1314" y="663"/>
                    <a:pt x="1341" y="663"/>
                  </a:cubicBezTo>
                  <a:cubicBezTo>
                    <a:pt x="1357" y="663"/>
                    <a:pt x="1374" y="665"/>
                    <a:pt x="1391" y="668"/>
                  </a:cubicBezTo>
                  <a:cubicBezTo>
                    <a:pt x="1392" y="668"/>
                    <a:pt x="1392" y="668"/>
                    <a:pt x="1392" y="668"/>
                  </a:cubicBezTo>
                  <a:cubicBezTo>
                    <a:pt x="1395" y="668"/>
                    <a:pt x="1367" y="619"/>
                    <a:pt x="1359" y="612"/>
                  </a:cubicBezTo>
                  <a:cubicBezTo>
                    <a:pt x="1349" y="602"/>
                    <a:pt x="1342" y="591"/>
                    <a:pt x="1332" y="591"/>
                  </a:cubicBezTo>
                  <a:cubicBezTo>
                    <a:pt x="1327" y="591"/>
                    <a:pt x="1320" y="595"/>
                    <a:pt x="1311" y="604"/>
                  </a:cubicBezTo>
                  <a:cubicBezTo>
                    <a:pt x="1303" y="612"/>
                    <a:pt x="1295" y="636"/>
                    <a:pt x="1287" y="644"/>
                  </a:cubicBezTo>
                  <a:cubicBezTo>
                    <a:pt x="1271" y="668"/>
                    <a:pt x="1271" y="668"/>
                    <a:pt x="1239" y="684"/>
                  </a:cubicBezTo>
                  <a:cubicBezTo>
                    <a:pt x="1247" y="684"/>
                    <a:pt x="1247" y="684"/>
                    <a:pt x="1247" y="684"/>
                  </a:cubicBezTo>
                  <a:cubicBezTo>
                    <a:pt x="1233" y="687"/>
                    <a:pt x="1220" y="691"/>
                    <a:pt x="1210" y="691"/>
                  </a:cubicBezTo>
                  <a:cubicBezTo>
                    <a:pt x="1197" y="691"/>
                    <a:pt x="1188" y="685"/>
                    <a:pt x="1183" y="668"/>
                  </a:cubicBezTo>
                  <a:cubicBezTo>
                    <a:pt x="1175" y="652"/>
                    <a:pt x="1191" y="636"/>
                    <a:pt x="1183" y="628"/>
                  </a:cubicBezTo>
                  <a:cubicBezTo>
                    <a:pt x="1180" y="623"/>
                    <a:pt x="1176" y="621"/>
                    <a:pt x="1170" y="621"/>
                  </a:cubicBezTo>
                  <a:cubicBezTo>
                    <a:pt x="1147" y="621"/>
                    <a:pt x="1107" y="653"/>
                    <a:pt x="1088" y="660"/>
                  </a:cubicBezTo>
                  <a:cubicBezTo>
                    <a:pt x="1092" y="613"/>
                    <a:pt x="1123" y="605"/>
                    <a:pt x="1160" y="605"/>
                  </a:cubicBezTo>
                  <a:cubicBezTo>
                    <a:pt x="1170" y="605"/>
                    <a:pt x="1181" y="605"/>
                    <a:pt x="1192" y="606"/>
                  </a:cubicBezTo>
                  <a:cubicBezTo>
                    <a:pt x="1202" y="607"/>
                    <a:pt x="1213" y="607"/>
                    <a:pt x="1223" y="607"/>
                  </a:cubicBezTo>
                  <a:cubicBezTo>
                    <a:pt x="1235" y="607"/>
                    <a:pt x="1246" y="606"/>
                    <a:pt x="1255" y="604"/>
                  </a:cubicBezTo>
                  <a:cubicBezTo>
                    <a:pt x="1271" y="596"/>
                    <a:pt x="1327" y="580"/>
                    <a:pt x="1327" y="564"/>
                  </a:cubicBezTo>
                  <a:cubicBezTo>
                    <a:pt x="1335" y="540"/>
                    <a:pt x="1279" y="508"/>
                    <a:pt x="1271" y="500"/>
                  </a:cubicBezTo>
                  <a:cubicBezTo>
                    <a:pt x="1247" y="476"/>
                    <a:pt x="1239" y="468"/>
                    <a:pt x="1223" y="436"/>
                  </a:cubicBezTo>
                  <a:cubicBezTo>
                    <a:pt x="1211" y="412"/>
                    <a:pt x="1204" y="388"/>
                    <a:pt x="1184" y="388"/>
                  </a:cubicBezTo>
                  <a:cubicBezTo>
                    <a:pt x="1177" y="388"/>
                    <a:pt x="1169" y="390"/>
                    <a:pt x="1160" y="396"/>
                  </a:cubicBezTo>
                  <a:cubicBezTo>
                    <a:pt x="1152" y="404"/>
                    <a:pt x="1160" y="428"/>
                    <a:pt x="1136" y="428"/>
                  </a:cubicBezTo>
                  <a:cubicBezTo>
                    <a:pt x="1120" y="428"/>
                    <a:pt x="1104" y="412"/>
                    <a:pt x="1096" y="404"/>
                  </a:cubicBezTo>
                  <a:cubicBezTo>
                    <a:pt x="1088" y="388"/>
                    <a:pt x="1072" y="356"/>
                    <a:pt x="1048" y="356"/>
                  </a:cubicBezTo>
                  <a:cubicBezTo>
                    <a:pt x="1029" y="350"/>
                    <a:pt x="993" y="335"/>
                    <a:pt x="966" y="335"/>
                  </a:cubicBezTo>
                  <a:cubicBezTo>
                    <a:pt x="957" y="335"/>
                    <a:pt x="950" y="336"/>
                    <a:pt x="944" y="340"/>
                  </a:cubicBezTo>
                  <a:cubicBezTo>
                    <a:pt x="920" y="356"/>
                    <a:pt x="944" y="412"/>
                    <a:pt x="952" y="428"/>
                  </a:cubicBezTo>
                  <a:cubicBezTo>
                    <a:pt x="960" y="468"/>
                    <a:pt x="968" y="476"/>
                    <a:pt x="936" y="500"/>
                  </a:cubicBezTo>
                  <a:cubicBezTo>
                    <a:pt x="920" y="508"/>
                    <a:pt x="904" y="500"/>
                    <a:pt x="912" y="532"/>
                  </a:cubicBezTo>
                  <a:cubicBezTo>
                    <a:pt x="912" y="556"/>
                    <a:pt x="936" y="556"/>
                    <a:pt x="920" y="572"/>
                  </a:cubicBezTo>
                  <a:cubicBezTo>
                    <a:pt x="915" y="581"/>
                    <a:pt x="905" y="585"/>
                    <a:pt x="896" y="585"/>
                  </a:cubicBezTo>
                  <a:cubicBezTo>
                    <a:pt x="889" y="585"/>
                    <a:pt x="883" y="583"/>
                    <a:pt x="880" y="580"/>
                  </a:cubicBezTo>
                  <a:cubicBezTo>
                    <a:pt x="848" y="564"/>
                    <a:pt x="880" y="548"/>
                    <a:pt x="864" y="524"/>
                  </a:cubicBezTo>
                  <a:cubicBezTo>
                    <a:pt x="856" y="508"/>
                    <a:pt x="800" y="492"/>
                    <a:pt x="776" y="484"/>
                  </a:cubicBezTo>
                  <a:cubicBezTo>
                    <a:pt x="728" y="468"/>
                    <a:pt x="608" y="444"/>
                    <a:pt x="648" y="372"/>
                  </a:cubicBezTo>
                  <a:cubicBezTo>
                    <a:pt x="656" y="356"/>
                    <a:pt x="696" y="324"/>
                    <a:pt x="712" y="316"/>
                  </a:cubicBezTo>
                  <a:cubicBezTo>
                    <a:pt x="728" y="300"/>
                    <a:pt x="752" y="300"/>
                    <a:pt x="768" y="284"/>
                  </a:cubicBezTo>
                  <a:cubicBezTo>
                    <a:pt x="776" y="276"/>
                    <a:pt x="776" y="252"/>
                    <a:pt x="784" y="244"/>
                  </a:cubicBezTo>
                  <a:cubicBezTo>
                    <a:pt x="788" y="236"/>
                    <a:pt x="798" y="234"/>
                    <a:pt x="809" y="234"/>
                  </a:cubicBezTo>
                  <a:cubicBezTo>
                    <a:pt x="820" y="234"/>
                    <a:pt x="832" y="236"/>
                    <a:pt x="840" y="236"/>
                  </a:cubicBezTo>
                  <a:cubicBezTo>
                    <a:pt x="899" y="222"/>
                    <a:pt x="856" y="139"/>
                    <a:pt x="918" y="139"/>
                  </a:cubicBezTo>
                  <a:cubicBezTo>
                    <a:pt x="923" y="139"/>
                    <a:pt x="929" y="139"/>
                    <a:pt x="936" y="140"/>
                  </a:cubicBezTo>
                  <a:cubicBezTo>
                    <a:pt x="968" y="140"/>
                    <a:pt x="992" y="172"/>
                    <a:pt x="1000" y="180"/>
                  </a:cubicBezTo>
                  <a:cubicBezTo>
                    <a:pt x="1024" y="196"/>
                    <a:pt x="1032" y="196"/>
                    <a:pt x="1024" y="220"/>
                  </a:cubicBezTo>
                  <a:cubicBezTo>
                    <a:pt x="1024" y="228"/>
                    <a:pt x="1000" y="252"/>
                    <a:pt x="992" y="260"/>
                  </a:cubicBezTo>
                  <a:cubicBezTo>
                    <a:pt x="976" y="268"/>
                    <a:pt x="960" y="268"/>
                    <a:pt x="944" y="276"/>
                  </a:cubicBezTo>
                  <a:cubicBezTo>
                    <a:pt x="992" y="276"/>
                    <a:pt x="1008" y="276"/>
                    <a:pt x="1048" y="300"/>
                  </a:cubicBezTo>
                  <a:cubicBezTo>
                    <a:pt x="1080" y="316"/>
                    <a:pt x="1104" y="332"/>
                    <a:pt x="1144" y="332"/>
                  </a:cubicBezTo>
                  <a:cubicBezTo>
                    <a:pt x="1136" y="316"/>
                    <a:pt x="1104" y="316"/>
                    <a:pt x="1104" y="300"/>
                  </a:cubicBezTo>
                  <a:cubicBezTo>
                    <a:pt x="1104" y="296"/>
                    <a:pt x="1105" y="295"/>
                    <a:pt x="1107" y="295"/>
                  </a:cubicBezTo>
                  <a:cubicBezTo>
                    <a:pt x="1114" y="295"/>
                    <a:pt x="1128" y="308"/>
                    <a:pt x="1128" y="308"/>
                  </a:cubicBezTo>
                  <a:cubicBezTo>
                    <a:pt x="1132" y="308"/>
                    <a:pt x="1142" y="312"/>
                    <a:pt x="1150" y="312"/>
                  </a:cubicBezTo>
                  <a:cubicBezTo>
                    <a:pt x="1158" y="312"/>
                    <a:pt x="1164" y="308"/>
                    <a:pt x="1160" y="292"/>
                  </a:cubicBezTo>
                  <a:cubicBezTo>
                    <a:pt x="1152" y="260"/>
                    <a:pt x="1096" y="276"/>
                    <a:pt x="1112" y="228"/>
                  </a:cubicBezTo>
                  <a:cubicBezTo>
                    <a:pt x="1115" y="227"/>
                    <a:pt x="1118" y="227"/>
                    <a:pt x="1121" y="227"/>
                  </a:cubicBezTo>
                  <a:cubicBezTo>
                    <a:pt x="1142" y="227"/>
                    <a:pt x="1137" y="253"/>
                    <a:pt x="1152" y="260"/>
                  </a:cubicBezTo>
                  <a:cubicBezTo>
                    <a:pt x="1154" y="261"/>
                    <a:pt x="1156" y="262"/>
                    <a:pt x="1158" y="262"/>
                  </a:cubicBezTo>
                  <a:cubicBezTo>
                    <a:pt x="1174" y="262"/>
                    <a:pt x="1193" y="242"/>
                    <a:pt x="1199" y="228"/>
                  </a:cubicBezTo>
                  <a:cubicBezTo>
                    <a:pt x="1167" y="220"/>
                    <a:pt x="1088" y="196"/>
                    <a:pt x="1096" y="156"/>
                  </a:cubicBezTo>
                  <a:cubicBezTo>
                    <a:pt x="1152" y="188"/>
                    <a:pt x="1207" y="228"/>
                    <a:pt x="1263" y="260"/>
                  </a:cubicBezTo>
                  <a:cubicBezTo>
                    <a:pt x="1245" y="278"/>
                    <a:pt x="1250" y="283"/>
                    <a:pt x="1262" y="283"/>
                  </a:cubicBezTo>
                  <a:cubicBezTo>
                    <a:pt x="1276" y="283"/>
                    <a:pt x="1299" y="276"/>
                    <a:pt x="1303" y="276"/>
                  </a:cubicBezTo>
                  <a:cubicBezTo>
                    <a:pt x="1319" y="284"/>
                    <a:pt x="1351" y="308"/>
                    <a:pt x="1327" y="316"/>
                  </a:cubicBezTo>
                  <a:cubicBezTo>
                    <a:pt x="1324" y="317"/>
                    <a:pt x="1322" y="318"/>
                    <a:pt x="1319" y="318"/>
                  </a:cubicBezTo>
                  <a:cubicBezTo>
                    <a:pt x="1313" y="318"/>
                    <a:pt x="1308" y="315"/>
                    <a:pt x="1303" y="312"/>
                  </a:cubicBezTo>
                  <a:cubicBezTo>
                    <a:pt x="1298" y="310"/>
                    <a:pt x="1294" y="307"/>
                    <a:pt x="1289" y="307"/>
                  </a:cubicBezTo>
                  <a:cubicBezTo>
                    <a:pt x="1284" y="307"/>
                    <a:pt x="1278" y="309"/>
                    <a:pt x="1271" y="316"/>
                  </a:cubicBezTo>
                  <a:cubicBezTo>
                    <a:pt x="1295" y="324"/>
                    <a:pt x="1359" y="324"/>
                    <a:pt x="1343" y="364"/>
                  </a:cubicBezTo>
                  <a:cubicBezTo>
                    <a:pt x="1335" y="380"/>
                    <a:pt x="1295" y="372"/>
                    <a:pt x="1279" y="404"/>
                  </a:cubicBezTo>
                  <a:cubicBezTo>
                    <a:pt x="1311" y="404"/>
                    <a:pt x="1311" y="404"/>
                    <a:pt x="1311" y="404"/>
                  </a:cubicBezTo>
                  <a:cubicBezTo>
                    <a:pt x="1287" y="436"/>
                    <a:pt x="1319" y="460"/>
                    <a:pt x="1335" y="484"/>
                  </a:cubicBezTo>
                  <a:cubicBezTo>
                    <a:pt x="1359" y="516"/>
                    <a:pt x="1383" y="564"/>
                    <a:pt x="1423" y="572"/>
                  </a:cubicBezTo>
                  <a:cubicBezTo>
                    <a:pt x="1428" y="573"/>
                    <a:pt x="1432" y="573"/>
                    <a:pt x="1436" y="573"/>
                  </a:cubicBezTo>
                  <a:cubicBezTo>
                    <a:pt x="1502" y="573"/>
                    <a:pt x="1499" y="459"/>
                    <a:pt x="1559" y="436"/>
                  </a:cubicBezTo>
                  <a:cubicBezTo>
                    <a:pt x="1575" y="428"/>
                    <a:pt x="1599" y="436"/>
                    <a:pt x="1615" y="428"/>
                  </a:cubicBezTo>
                  <a:cubicBezTo>
                    <a:pt x="1639" y="420"/>
                    <a:pt x="1647" y="404"/>
                    <a:pt x="1663" y="396"/>
                  </a:cubicBezTo>
                  <a:cubicBezTo>
                    <a:pt x="1688" y="381"/>
                    <a:pt x="1709" y="375"/>
                    <a:pt x="1734" y="373"/>
                  </a:cubicBezTo>
                  <a:cubicBezTo>
                    <a:pt x="1708" y="332"/>
                    <a:pt x="1680" y="292"/>
                    <a:pt x="1650" y="254"/>
                  </a:cubicBezTo>
                  <a:cubicBezTo>
                    <a:pt x="1506" y="138"/>
                    <a:pt x="1333" y="56"/>
                    <a:pt x="1144" y="20"/>
                  </a:cubicBezTo>
                  <a:cubicBezTo>
                    <a:pt x="1123" y="29"/>
                    <a:pt x="1105" y="41"/>
                    <a:pt x="1088" y="53"/>
                  </a:cubicBezTo>
                  <a:cubicBezTo>
                    <a:pt x="1104" y="61"/>
                    <a:pt x="1112" y="61"/>
                    <a:pt x="1128" y="61"/>
                  </a:cubicBezTo>
                  <a:cubicBezTo>
                    <a:pt x="1121" y="84"/>
                    <a:pt x="1101" y="90"/>
                    <a:pt x="1077" y="90"/>
                  </a:cubicBezTo>
                  <a:cubicBezTo>
                    <a:pt x="1042" y="90"/>
                    <a:pt x="999" y="77"/>
                    <a:pt x="976" y="77"/>
                  </a:cubicBezTo>
                  <a:cubicBezTo>
                    <a:pt x="1008" y="61"/>
                    <a:pt x="1056" y="45"/>
                    <a:pt x="1080" y="29"/>
                  </a:cubicBezTo>
                  <a:cubicBezTo>
                    <a:pt x="1086" y="23"/>
                    <a:pt x="1083" y="17"/>
                    <a:pt x="1087" y="11"/>
                  </a:cubicBezTo>
                  <a:cubicBezTo>
                    <a:pt x="1040" y="4"/>
                    <a:pt x="992" y="1"/>
                    <a:pt x="943" y="0"/>
                  </a:cubicBezTo>
                  <a:cubicBezTo>
                    <a:pt x="943" y="0"/>
                    <a:pt x="943" y="0"/>
                    <a:pt x="943" y="0"/>
                  </a:cubicBezTo>
                  <a:cubicBezTo>
                    <a:pt x="941" y="0"/>
                    <a:pt x="940" y="0"/>
                    <a:pt x="938" y="0"/>
                  </a:cubicBezTo>
                  <a:cubicBezTo>
                    <a:pt x="938" y="0"/>
                    <a:pt x="938" y="0"/>
                    <a:pt x="938" y="0"/>
                  </a:cubicBezTo>
                  <a:cubicBezTo>
                    <a:pt x="937" y="0"/>
                    <a:pt x="936" y="0"/>
                    <a:pt x="936" y="0"/>
                  </a:cubicBezTo>
                  <a:cubicBezTo>
                    <a:pt x="936" y="0"/>
                    <a:pt x="935" y="0"/>
                    <a:pt x="935" y="0"/>
                  </a:cubicBezTo>
                  <a:cubicBezTo>
                    <a:pt x="935" y="0"/>
                    <a:pt x="934" y="0"/>
                    <a:pt x="933" y="0"/>
                  </a:cubicBezTo>
                  <a:cubicBezTo>
                    <a:pt x="933" y="0"/>
                    <a:pt x="933" y="0"/>
                    <a:pt x="933" y="0"/>
                  </a:cubicBezTo>
                  <a:cubicBezTo>
                    <a:pt x="932" y="0"/>
                    <a:pt x="931" y="0"/>
                    <a:pt x="931" y="0"/>
                  </a:cubicBezTo>
                  <a:cubicBezTo>
                    <a:pt x="931" y="0"/>
                    <a:pt x="930" y="0"/>
                    <a:pt x="930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929" y="0"/>
                    <a:pt x="929" y="0"/>
                    <a:pt x="928" y="0"/>
                  </a:cubicBezTo>
                  <a:cubicBezTo>
                    <a:pt x="928" y="0"/>
                    <a:pt x="928" y="0"/>
                    <a:pt x="928" y="0"/>
                  </a:cubicBezTo>
                </a:path>
              </a:pathLst>
            </a:custGeom>
            <a:solidFill>
              <a:srgbClr val="002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D8ED721-63D2-4EBB-BB76-7A0DE525A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5050" y="3590926"/>
              <a:ext cx="3175" cy="158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</a:path>
              </a:pathLst>
            </a:custGeom>
            <a:solidFill>
              <a:srgbClr val="002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22692DE-665F-496A-AAAE-208429006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75688" y="3713163"/>
              <a:ext cx="76200" cy="15875"/>
            </a:xfrm>
            <a:custGeom>
              <a:avLst/>
              <a:gdLst>
                <a:gd name="T0" fmla="*/ 27 w 48"/>
                <a:gd name="T1" fmla="*/ 0 h 10"/>
                <a:gd name="T2" fmla="*/ 14 w 48"/>
                <a:gd name="T3" fmla="*/ 2 h 10"/>
                <a:gd name="T4" fmla="*/ 3 w 48"/>
                <a:gd name="T5" fmla="*/ 5 h 10"/>
                <a:gd name="T6" fmla="*/ 0 w 48"/>
                <a:gd name="T7" fmla="*/ 4 h 10"/>
                <a:gd name="T8" fmla="*/ 26 w 48"/>
                <a:gd name="T9" fmla="*/ 10 h 10"/>
                <a:gd name="T10" fmla="*/ 48 w 48"/>
                <a:gd name="T11" fmla="*/ 9 h 10"/>
                <a:gd name="T12" fmla="*/ 37 w 48"/>
                <a:gd name="T13" fmla="*/ 2 h 10"/>
                <a:gd name="T14" fmla="*/ 27 w 4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0">
                  <a:moveTo>
                    <a:pt x="27" y="0"/>
                  </a:moveTo>
                  <a:cubicBezTo>
                    <a:pt x="22" y="0"/>
                    <a:pt x="18" y="1"/>
                    <a:pt x="14" y="2"/>
                  </a:cubicBezTo>
                  <a:cubicBezTo>
                    <a:pt x="10" y="4"/>
                    <a:pt x="6" y="5"/>
                    <a:pt x="3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8" y="9"/>
                    <a:pt x="17" y="10"/>
                    <a:pt x="26" y="10"/>
                  </a:cubicBezTo>
                  <a:cubicBezTo>
                    <a:pt x="33" y="10"/>
                    <a:pt x="41" y="9"/>
                    <a:pt x="48" y="9"/>
                  </a:cubicBezTo>
                  <a:cubicBezTo>
                    <a:pt x="45" y="6"/>
                    <a:pt x="41" y="4"/>
                    <a:pt x="37" y="2"/>
                  </a:cubicBezTo>
                  <a:cubicBezTo>
                    <a:pt x="34" y="1"/>
                    <a:pt x="30" y="0"/>
                    <a:pt x="27" y="0"/>
                  </a:cubicBezTo>
                </a:path>
              </a:pathLst>
            </a:custGeom>
            <a:solidFill>
              <a:srgbClr val="002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D80767C-8A7A-48BF-AAD0-E5B39B790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74125" y="4186238"/>
              <a:ext cx="1125538" cy="1039813"/>
            </a:xfrm>
            <a:custGeom>
              <a:avLst/>
              <a:gdLst>
                <a:gd name="T0" fmla="*/ 709 w 709"/>
                <a:gd name="T1" fmla="*/ 0 h 656"/>
                <a:gd name="T2" fmla="*/ 46 w 709"/>
                <a:gd name="T3" fmla="*/ 446 h 656"/>
                <a:gd name="T4" fmla="*/ 40 w 709"/>
                <a:gd name="T5" fmla="*/ 470 h 656"/>
                <a:gd name="T6" fmla="*/ 16 w 709"/>
                <a:gd name="T7" fmla="*/ 598 h 656"/>
                <a:gd name="T8" fmla="*/ 16 w 709"/>
                <a:gd name="T9" fmla="*/ 638 h 656"/>
                <a:gd name="T10" fmla="*/ 16 w 709"/>
                <a:gd name="T11" fmla="*/ 656 h 656"/>
                <a:gd name="T12" fmla="*/ 155 w 709"/>
                <a:gd name="T13" fmla="*/ 640 h 656"/>
                <a:gd name="T14" fmla="*/ 168 w 709"/>
                <a:gd name="T15" fmla="*/ 598 h 656"/>
                <a:gd name="T16" fmla="*/ 207 w 709"/>
                <a:gd name="T17" fmla="*/ 558 h 656"/>
                <a:gd name="T18" fmla="*/ 311 w 709"/>
                <a:gd name="T19" fmla="*/ 486 h 656"/>
                <a:gd name="T20" fmla="*/ 303 w 709"/>
                <a:gd name="T21" fmla="*/ 470 h 656"/>
                <a:gd name="T22" fmla="*/ 308 w 709"/>
                <a:gd name="T23" fmla="*/ 473 h 656"/>
                <a:gd name="T24" fmla="*/ 324 w 709"/>
                <a:gd name="T25" fmla="*/ 470 h 656"/>
                <a:gd name="T26" fmla="*/ 343 w 709"/>
                <a:gd name="T27" fmla="*/ 468 h 656"/>
                <a:gd name="T28" fmla="*/ 351 w 709"/>
                <a:gd name="T29" fmla="*/ 470 h 656"/>
                <a:gd name="T30" fmla="*/ 352 w 709"/>
                <a:gd name="T31" fmla="*/ 471 h 656"/>
                <a:gd name="T32" fmla="*/ 415 w 709"/>
                <a:gd name="T33" fmla="*/ 390 h 656"/>
                <a:gd name="T34" fmla="*/ 455 w 709"/>
                <a:gd name="T35" fmla="*/ 342 h 656"/>
                <a:gd name="T36" fmla="*/ 471 w 709"/>
                <a:gd name="T37" fmla="*/ 295 h 656"/>
                <a:gd name="T38" fmla="*/ 471 w 709"/>
                <a:gd name="T39" fmla="*/ 302 h 656"/>
                <a:gd name="T40" fmla="*/ 551 w 709"/>
                <a:gd name="T41" fmla="*/ 263 h 656"/>
                <a:gd name="T42" fmla="*/ 583 w 709"/>
                <a:gd name="T43" fmla="*/ 231 h 656"/>
                <a:gd name="T44" fmla="*/ 623 w 709"/>
                <a:gd name="T45" fmla="*/ 183 h 656"/>
                <a:gd name="T46" fmla="*/ 631 w 709"/>
                <a:gd name="T47" fmla="*/ 103 h 656"/>
                <a:gd name="T48" fmla="*/ 695 w 709"/>
                <a:gd name="T49" fmla="*/ 31 h 656"/>
                <a:gd name="T50" fmla="*/ 709 w 709"/>
                <a:gd name="T51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9" h="656">
                  <a:moveTo>
                    <a:pt x="709" y="0"/>
                  </a:moveTo>
                  <a:cubicBezTo>
                    <a:pt x="550" y="219"/>
                    <a:pt x="317" y="380"/>
                    <a:pt x="46" y="446"/>
                  </a:cubicBezTo>
                  <a:cubicBezTo>
                    <a:pt x="44" y="454"/>
                    <a:pt x="42" y="462"/>
                    <a:pt x="40" y="470"/>
                  </a:cubicBezTo>
                  <a:cubicBezTo>
                    <a:pt x="24" y="526"/>
                    <a:pt x="0" y="542"/>
                    <a:pt x="16" y="598"/>
                  </a:cubicBezTo>
                  <a:cubicBezTo>
                    <a:pt x="24" y="622"/>
                    <a:pt x="24" y="606"/>
                    <a:pt x="16" y="638"/>
                  </a:cubicBezTo>
                  <a:cubicBezTo>
                    <a:pt x="16" y="656"/>
                    <a:pt x="16" y="656"/>
                    <a:pt x="16" y="656"/>
                  </a:cubicBezTo>
                  <a:cubicBezTo>
                    <a:pt x="63" y="653"/>
                    <a:pt x="110" y="648"/>
                    <a:pt x="155" y="640"/>
                  </a:cubicBezTo>
                  <a:cubicBezTo>
                    <a:pt x="160" y="627"/>
                    <a:pt x="161" y="605"/>
                    <a:pt x="168" y="598"/>
                  </a:cubicBezTo>
                  <a:cubicBezTo>
                    <a:pt x="184" y="582"/>
                    <a:pt x="215" y="590"/>
                    <a:pt x="207" y="558"/>
                  </a:cubicBezTo>
                  <a:cubicBezTo>
                    <a:pt x="271" y="558"/>
                    <a:pt x="303" y="550"/>
                    <a:pt x="311" y="486"/>
                  </a:cubicBezTo>
                  <a:cubicBezTo>
                    <a:pt x="303" y="478"/>
                    <a:pt x="303" y="478"/>
                    <a:pt x="303" y="470"/>
                  </a:cubicBezTo>
                  <a:cubicBezTo>
                    <a:pt x="303" y="472"/>
                    <a:pt x="305" y="473"/>
                    <a:pt x="308" y="473"/>
                  </a:cubicBezTo>
                  <a:cubicBezTo>
                    <a:pt x="312" y="473"/>
                    <a:pt x="318" y="471"/>
                    <a:pt x="324" y="470"/>
                  </a:cubicBezTo>
                  <a:cubicBezTo>
                    <a:pt x="331" y="469"/>
                    <a:pt x="337" y="468"/>
                    <a:pt x="343" y="468"/>
                  </a:cubicBezTo>
                  <a:cubicBezTo>
                    <a:pt x="346" y="468"/>
                    <a:pt x="350" y="469"/>
                    <a:pt x="351" y="470"/>
                  </a:cubicBezTo>
                  <a:cubicBezTo>
                    <a:pt x="351" y="471"/>
                    <a:pt x="351" y="471"/>
                    <a:pt x="352" y="471"/>
                  </a:cubicBezTo>
                  <a:cubicBezTo>
                    <a:pt x="356" y="471"/>
                    <a:pt x="408" y="398"/>
                    <a:pt x="415" y="390"/>
                  </a:cubicBezTo>
                  <a:cubicBezTo>
                    <a:pt x="431" y="374"/>
                    <a:pt x="447" y="366"/>
                    <a:pt x="455" y="342"/>
                  </a:cubicBezTo>
                  <a:cubicBezTo>
                    <a:pt x="455" y="334"/>
                    <a:pt x="463" y="310"/>
                    <a:pt x="471" y="295"/>
                  </a:cubicBezTo>
                  <a:cubicBezTo>
                    <a:pt x="471" y="302"/>
                    <a:pt x="471" y="302"/>
                    <a:pt x="471" y="302"/>
                  </a:cubicBezTo>
                  <a:cubicBezTo>
                    <a:pt x="495" y="271"/>
                    <a:pt x="519" y="279"/>
                    <a:pt x="551" y="263"/>
                  </a:cubicBezTo>
                  <a:cubicBezTo>
                    <a:pt x="583" y="247"/>
                    <a:pt x="559" y="255"/>
                    <a:pt x="583" y="231"/>
                  </a:cubicBezTo>
                  <a:cubicBezTo>
                    <a:pt x="607" y="207"/>
                    <a:pt x="615" y="223"/>
                    <a:pt x="623" y="183"/>
                  </a:cubicBezTo>
                  <a:cubicBezTo>
                    <a:pt x="631" y="159"/>
                    <a:pt x="623" y="127"/>
                    <a:pt x="631" y="103"/>
                  </a:cubicBezTo>
                  <a:cubicBezTo>
                    <a:pt x="647" y="71"/>
                    <a:pt x="679" y="63"/>
                    <a:pt x="695" y="31"/>
                  </a:cubicBezTo>
                  <a:cubicBezTo>
                    <a:pt x="701" y="22"/>
                    <a:pt x="706" y="11"/>
                    <a:pt x="709" y="0"/>
                  </a:cubicBezTo>
                </a:path>
              </a:pathLst>
            </a:custGeom>
            <a:solidFill>
              <a:srgbClr val="0026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3A9990D-5549-4378-8558-946C54CEC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8225" y="3654426"/>
              <a:ext cx="1347788" cy="1239838"/>
            </a:xfrm>
            <a:custGeom>
              <a:avLst/>
              <a:gdLst>
                <a:gd name="T0" fmla="*/ 264 w 849"/>
                <a:gd name="T1" fmla="*/ 0 h 782"/>
                <a:gd name="T2" fmla="*/ 216 w 849"/>
                <a:gd name="T3" fmla="*/ 16 h 782"/>
                <a:gd name="T4" fmla="*/ 183 w 849"/>
                <a:gd name="T5" fmla="*/ 8 h 782"/>
                <a:gd name="T6" fmla="*/ 160 w 849"/>
                <a:gd name="T7" fmla="*/ 16 h 782"/>
                <a:gd name="T8" fmla="*/ 114 w 849"/>
                <a:gd name="T9" fmla="*/ 54 h 782"/>
                <a:gd name="T10" fmla="*/ 88 w 849"/>
                <a:gd name="T11" fmla="*/ 47 h 782"/>
                <a:gd name="T12" fmla="*/ 71 w 849"/>
                <a:gd name="T13" fmla="*/ 45 h 782"/>
                <a:gd name="T14" fmla="*/ 59 w 849"/>
                <a:gd name="T15" fmla="*/ 46 h 782"/>
                <a:gd name="T16" fmla="*/ 72 w 849"/>
                <a:gd name="T17" fmla="*/ 103 h 782"/>
                <a:gd name="T18" fmla="*/ 24 w 849"/>
                <a:gd name="T19" fmla="*/ 175 h 782"/>
                <a:gd name="T20" fmla="*/ 16 w 849"/>
                <a:gd name="T21" fmla="*/ 247 h 782"/>
                <a:gd name="T22" fmla="*/ 16 w 849"/>
                <a:gd name="T23" fmla="*/ 287 h 782"/>
                <a:gd name="T24" fmla="*/ 48 w 849"/>
                <a:gd name="T25" fmla="*/ 343 h 782"/>
                <a:gd name="T26" fmla="*/ 120 w 849"/>
                <a:gd name="T27" fmla="*/ 439 h 782"/>
                <a:gd name="T28" fmla="*/ 200 w 849"/>
                <a:gd name="T29" fmla="*/ 511 h 782"/>
                <a:gd name="T30" fmla="*/ 200 w 849"/>
                <a:gd name="T31" fmla="*/ 623 h 782"/>
                <a:gd name="T32" fmla="*/ 182 w 849"/>
                <a:gd name="T33" fmla="*/ 782 h 782"/>
                <a:gd name="T34" fmla="*/ 845 w 849"/>
                <a:gd name="T35" fmla="*/ 336 h 782"/>
                <a:gd name="T36" fmla="*/ 839 w 849"/>
                <a:gd name="T37" fmla="*/ 287 h 782"/>
                <a:gd name="T38" fmla="*/ 751 w 849"/>
                <a:gd name="T39" fmla="*/ 247 h 782"/>
                <a:gd name="T40" fmla="*/ 671 w 849"/>
                <a:gd name="T41" fmla="*/ 231 h 782"/>
                <a:gd name="T42" fmla="*/ 630 w 849"/>
                <a:gd name="T43" fmla="*/ 213 h 782"/>
                <a:gd name="T44" fmla="*/ 607 w 849"/>
                <a:gd name="T45" fmla="*/ 239 h 782"/>
                <a:gd name="T46" fmla="*/ 583 w 849"/>
                <a:gd name="T47" fmla="*/ 223 h 782"/>
                <a:gd name="T48" fmla="*/ 586 w 849"/>
                <a:gd name="T49" fmla="*/ 225 h 782"/>
                <a:gd name="T50" fmla="*/ 615 w 849"/>
                <a:gd name="T51" fmla="*/ 207 h 782"/>
                <a:gd name="T52" fmla="*/ 567 w 849"/>
                <a:gd name="T53" fmla="*/ 217 h 782"/>
                <a:gd name="T54" fmla="*/ 559 w 849"/>
                <a:gd name="T55" fmla="*/ 215 h 782"/>
                <a:gd name="T56" fmla="*/ 583 w 849"/>
                <a:gd name="T57" fmla="*/ 175 h 782"/>
                <a:gd name="T58" fmla="*/ 519 w 849"/>
                <a:gd name="T59" fmla="*/ 103 h 782"/>
                <a:gd name="T60" fmla="*/ 439 w 849"/>
                <a:gd name="T61" fmla="*/ 79 h 782"/>
                <a:gd name="T62" fmla="*/ 335 w 849"/>
                <a:gd name="T63" fmla="*/ 24 h 782"/>
                <a:gd name="T64" fmla="*/ 312 w 849"/>
                <a:gd name="T65" fmla="*/ 24 h 782"/>
                <a:gd name="T66" fmla="*/ 264 w 849"/>
                <a:gd name="T67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9" h="782">
                  <a:moveTo>
                    <a:pt x="264" y="0"/>
                  </a:moveTo>
                  <a:cubicBezTo>
                    <a:pt x="240" y="0"/>
                    <a:pt x="232" y="16"/>
                    <a:pt x="216" y="16"/>
                  </a:cubicBezTo>
                  <a:cubicBezTo>
                    <a:pt x="200" y="16"/>
                    <a:pt x="194" y="8"/>
                    <a:pt x="183" y="8"/>
                  </a:cubicBezTo>
                  <a:cubicBezTo>
                    <a:pt x="178" y="8"/>
                    <a:pt x="170" y="10"/>
                    <a:pt x="160" y="16"/>
                  </a:cubicBezTo>
                  <a:cubicBezTo>
                    <a:pt x="125" y="39"/>
                    <a:pt x="128" y="54"/>
                    <a:pt x="114" y="54"/>
                  </a:cubicBezTo>
                  <a:cubicBezTo>
                    <a:pt x="108" y="54"/>
                    <a:pt x="101" y="52"/>
                    <a:pt x="88" y="47"/>
                  </a:cubicBezTo>
                  <a:cubicBezTo>
                    <a:pt x="82" y="46"/>
                    <a:pt x="77" y="45"/>
                    <a:pt x="71" y="45"/>
                  </a:cubicBezTo>
                  <a:cubicBezTo>
                    <a:pt x="67" y="45"/>
                    <a:pt x="63" y="45"/>
                    <a:pt x="59" y="46"/>
                  </a:cubicBezTo>
                  <a:cubicBezTo>
                    <a:pt x="74" y="58"/>
                    <a:pt x="79" y="84"/>
                    <a:pt x="72" y="103"/>
                  </a:cubicBezTo>
                  <a:cubicBezTo>
                    <a:pt x="56" y="127"/>
                    <a:pt x="32" y="151"/>
                    <a:pt x="24" y="175"/>
                  </a:cubicBezTo>
                  <a:cubicBezTo>
                    <a:pt x="16" y="199"/>
                    <a:pt x="16" y="223"/>
                    <a:pt x="16" y="247"/>
                  </a:cubicBezTo>
                  <a:cubicBezTo>
                    <a:pt x="16" y="271"/>
                    <a:pt x="0" y="247"/>
                    <a:pt x="16" y="287"/>
                  </a:cubicBezTo>
                  <a:cubicBezTo>
                    <a:pt x="24" y="311"/>
                    <a:pt x="40" y="327"/>
                    <a:pt x="48" y="343"/>
                  </a:cubicBezTo>
                  <a:cubicBezTo>
                    <a:pt x="72" y="383"/>
                    <a:pt x="88" y="407"/>
                    <a:pt x="120" y="439"/>
                  </a:cubicBezTo>
                  <a:cubicBezTo>
                    <a:pt x="144" y="455"/>
                    <a:pt x="192" y="479"/>
                    <a:pt x="200" y="511"/>
                  </a:cubicBezTo>
                  <a:cubicBezTo>
                    <a:pt x="216" y="535"/>
                    <a:pt x="208" y="599"/>
                    <a:pt x="200" y="623"/>
                  </a:cubicBezTo>
                  <a:cubicBezTo>
                    <a:pt x="193" y="677"/>
                    <a:pt x="192" y="732"/>
                    <a:pt x="182" y="782"/>
                  </a:cubicBezTo>
                  <a:cubicBezTo>
                    <a:pt x="453" y="716"/>
                    <a:pt x="686" y="555"/>
                    <a:pt x="845" y="336"/>
                  </a:cubicBezTo>
                  <a:cubicBezTo>
                    <a:pt x="849" y="319"/>
                    <a:pt x="848" y="302"/>
                    <a:pt x="839" y="287"/>
                  </a:cubicBezTo>
                  <a:cubicBezTo>
                    <a:pt x="823" y="271"/>
                    <a:pt x="775" y="255"/>
                    <a:pt x="751" y="247"/>
                  </a:cubicBezTo>
                  <a:cubicBezTo>
                    <a:pt x="727" y="239"/>
                    <a:pt x="695" y="239"/>
                    <a:pt x="671" y="231"/>
                  </a:cubicBezTo>
                  <a:cubicBezTo>
                    <a:pt x="657" y="226"/>
                    <a:pt x="643" y="213"/>
                    <a:pt x="630" y="213"/>
                  </a:cubicBezTo>
                  <a:cubicBezTo>
                    <a:pt x="621" y="213"/>
                    <a:pt x="614" y="220"/>
                    <a:pt x="607" y="239"/>
                  </a:cubicBezTo>
                  <a:cubicBezTo>
                    <a:pt x="599" y="239"/>
                    <a:pt x="583" y="231"/>
                    <a:pt x="583" y="223"/>
                  </a:cubicBezTo>
                  <a:cubicBezTo>
                    <a:pt x="583" y="225"/>
                    <a:pt x="584" y="225"/>
                    <a:pt x="586" y="225"/>
                  </a:cubicBezTo>
                  <a:cubicBezTo>
                    <a:pt x="594" y="225"/>
                    <a:pt x="615" y="214"/>
                    <a:pt x="615" y="207"/>
                  </a:cubicBezTo>
                  <a:cubicBezTo>
                    <a:pt x="609" y="207"/>
                    <a:pt x="582" y="217"/>
                    <a:pt x="567" y="217"/>
                  </a:cubicBezTo>
                  <a:cubicBezTo>
                    <a:pt x="564" y="217"/>
                    <a:pt x="561" y="217"/>
                    <a:pt x="559" y="215"/>
                  </a:cubicBezTo>
                  <a:cubicBezTo>
                    <a:pt x="559" y="207"/>
                    <a:pt x="583" y="183"/>
                    <a:pt x="583" y="175"/>
                  </a:cubicBezTo>
                  <a:cubicBezTo>
                    <a:pt x="583" y="143"/>
                    <a:pt x="543" y="111"/>
                    <a:pt x="519" y="103"/>
                  </a:cubicBezTo>
                  <a:cubicBezTo>
                    <a:pt x="487" y="95"/>
                    <a:pt x="463" y="95"/>
                    <a:pt x="439" y="79"/>
                  </a:cubicBezTo>
                  <a:cubicBezTo>
                    <a:pt x="407" y="55"/>
                    <a:pt x="375" y="31"/>
                    <a:pt x="335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288" y="16"/>
                    <a:pt x="280" y="8"/>
                    <a:pt x="264" y="0"/>
                  </a:cubicBezTo>
                </a:path>
              </a:pathLst>
            </a:custGeom>
            <a:solidFill>
              <a:srgbClr val="002A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8B8F1E2-CE14-407F-B5FC-2B54D941B5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628313" y="3386138"/>
              <a:ext cx="1588" cy="93663"/>
            </a:xfrm>
            <a:custGeom>
              <a:avLst/>
              <a:gdLst>
                <a:gd name="T0" fmla="*/ 0 w 1"/>
                <a:gd name="T1" fmla="*/ 59 h 59"/>
                <a:gd name="T2" fmla="*/ 0 w 1"/>
                <a:gd name="T3" fmla="*/ 54 h 59"/>
                <a:gd name="T4" fmla="*/ 0 w 1"/>
                <a:gd name="T5" fmla="*/ 54 h 59"/>
                <a:gd name="T6" fmla="*/ 0 w 1"/>
                <a:gd name="T7" fmla="*/ 49 h 59"/>
                <a:gd name="T8" fmla="*/ 1 w 1"/>
                <a:gd name="T9" fmla="*/ 46 h 59"/>
                <a:gd name="T10" fmla="*/ 1 w 1"/>
                <a:gd name="T11" fmla="*/ 46 h 59"/>
                <a:gd name="T12" fmla="*/ 1 w 1"/>
                <a:gd name="T13" fmla="*/ 43 h 59"/>
                <a:gd name="T14" fmla="*/ 1 w 1"/>
                <a:gd name="T15" fmla="*/ 40 h 59"/>
                <a:gd name="T16" fmla="*/ 1 w 1"/>
                <a:gd name="T17" fmla="*/ 40 h 59"/>
                <a:gd name="T18" fmla="*/ 1 w 1"/>
                <a:gd name="T19" fmla="*/ 38 h 59"/>
                <a:gd name="T20" fmla="*/ 1 w 1"/>
                <a:gd name="T21" fmla="*/ 35 h 59"/>
                <a:gd name="T22" fmla="*/ 1 w 1"/>
                <a:gd name="T23" fmla="*/ 35 h 59"/>
                <a:gd name="T24" fmla="*/ 1 w 1"/>
                <a:gd name="T25" fmla="*/ 30 h 59"/>
                <a:gd name="T26" fmla="*/ 1 w 1"/>
                <a:gd name="T27" fmla="*/ 27 h 59"/>
                <a:gd name="T28" fmla="*/ 1 w 1"/>
                <a:gd name="T29" fmla="*/ 27 h 59"/>
                <a:gd name="T30" fmla="*/ 1 w 1"/>
                <a:gd name="T31" fmla="*/ 25 h 59"/>
                <a:gd name="T32" fmla="*/ 1 w 1"/>
                <a:gd name="T33" fmla="*/ 22 h 59"/>
                <a:gd name="T34" fmla="*/ 1 w 1"/>
                <a:gd name="T35" fmla="*/ 22 h 59"/>
                <a:gd name="T36" fmla="*/ 1 w 1"/>
                <a:gd name="T37" fmla="*/ 19 h 59"/>
                <a:gd name="T38" fmla="*/ 1 w 1"/>
                <a:gd name="T39" fmla="*/ 16 h 59"/>
                <a:gd name="T40" fmla="*/ 1 w 1"/>
                <a:gd name="T41" fmla="*/ 16 h 59"/>
                <a:gd name="T42" fmla="*/ 1 w 1"/>
                <a:gd name="T43" fmla="*/ 14 h 59"/>
                <a:gd name="T44" fmla="*/ 1 w 1"/>
                <a:gd name="T45" fmla="*/ 11 h 59"/>
                <a:gd name="T46" fmla="*/ 1 w 1"/>
                <a:gd name="T47" fmla="*/ 11 h 59"/>
                <a:gd name="T48" fmla="*/ 1 w 1"/>
                <a:gd name="T49" fmla="*/ 8 h 59"/>
                <a:gd name="T50" fmla="*/ 1 w 1"/>
                <a:gd name="T51" fmla="*/ 6 h 59"/>
                <a:gd name="T52" fmla="*/ 1 w 1"/>
                <a:gd name="T53" fmla="*/ 6 h 59"/>
                <a:gd name="T54" fmla="*/ 1 w 1"/>
                <a:gd name="T55" fmla="*/ 3 h 59"/>
                <a:gd name="T56" fmla="*/ 1 w 1"/>
                <a:gd name="T57" fmla="*/ 3 h 59"/>
                <a:gd name="T58" fmla="*/ 1 w 1"/>
                <a:gd name="T59" fmla="*/ 2 h 59"/>
                <a:gd name="T60" fmla="*/ 1 w 1"/>
                <a:gd name="T61" fmla="*/ 0 h 59"/>
                <a:gd name="T62" fmla="*/ 1 w 1"/>
                <a:gd name="T6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" h="59">
                  <a:moveTo>
                    <a:pt x="0" y="59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moveTo>
                    <a:pt x="0" y="54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moveTo>
                    <a:pt x="0" y="48"/>
                  </a:moveTo>
                  <a:cubicBezTo>
                    <a:pt x="0" y="48"/>
                    <a:pt x="0" y="48"/>
                    <a:pt x="0" y="49"/>
                  </a:cubicBezTo>
                  <a:cubicBezTo>
                    <a:pt x="0" y="48"/>
                    <a:pt x="0" y="48"/>
                    <a:pt x="0" y="48"/>
                  </a:cubicBezTo>
                  <a:moveTo>
                    <a:pt x="1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moveTo>
                    <a:pt x="1" y="43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moveTo>
                    <a:pt x="1" y="40"/>
                  </a:moveTo>
                  <a:cubicBezTo>
                    <a:pt x="1" y="40"/>
                    <a:pt x="1" y="41"/>
                    <a:pt x="1" y="41"/>
                  </a:cubicBezTo>
                  <a:cubicBezTo>
                    <a:pt x="1" y="41"/>
                    <a:pt x="1" y="40"/>
                    <a:pt x="1" y="40"/>
                  </a:cubicBezTo>
                  <a:moveTo>
                    <a:pt x="1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moveTo>
                    <a:pt x="1" y="35"/>
                  </a:move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moveTo>
                    <a:pt x="1" y="29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29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moveTo>
                    <a:pt x="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3"/>
                  </a:moveTo>
                  <a:cubicBezTo>
                    <a:pt x="1" y="13"/>
                    <a:pt x="1" y="14"/>
                    <a:pt x="1" y="14"/>
                  </a:cubicBezTo>
                  <a:cubicBezTo>
                    <a:pt x="1" y="14"/>
                    <a:pt x="1" y="13"/>
                    <a:pt x="1" y="13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6"/>
                  </a:moveTo>
                  <a:cubicBezTo>
                    <a:pt x="1" y="7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7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1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2861958-9E22-4A3E-9713-62858F438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94950" y="3238501"/>
              <a:ext cx="234950" cy="685800"/>
            </a:xfrm>
            <a:custGeom>
              <a:avLst/>
              <a:gdLst>
                <a:gd name="T0" fmla="*/ 144 w 148"/>
                <a:gd name="T1" fmla="*/ 0 h 432"/>
                <a:gd name="T2" fmla="*/ 136 w 148"/>
                <a:gd name="T3" fmla="*/ 14 h 432"/>
                <a:gd name="T4" fmla="*/ 112 w 148"/>
                <a:gd name="T5" fmla="*/ 62 h 432"/>
                <a:gd name="T6" fmla="*/ 64 w 148"/>
                <a:gd name="T7" fmla="*/ 102 h 432"/>
                <a:gd name="T8" fmla="*/ 40 w 148"/>
                <a:gd name="T9" fmla="*/ 150 h 432"/>
                <a:gd name="T10" fmla="*/ 16 w 148"/>
                <a:gd name="T11" fmla="*/ 174 h 432"/>
                <a:gd name="T12" fmla="*/ 16 w 148"/>
                <a:gd name="T13" fmla="*/ 262 h 432"/>
                <a:gd name="T14" fmla="*/ 24 w 148"/>
                <a:gd name="T15" fmla="*/ 349 h 432"/>
                <a:gd name="T16" fmla="*/ 88 w 148"/>
                <a:gd name="T17" fmla="*/ 421 h 432"/>
                <a:gd name="T18" fmla="*/ 100 w 148"/>
                <a:gd name="T19" fmla="*/ 432 h 432"/>
                <a:gd name="T20" fmla="*/ 147 w 148"/>
                <a:gd name="T21" fmla="*/ 152 h 432"/>
                <a:gd name="T22" fmla="*/ 147 w 148"/>
                <a:gd name="T23" fmla="*/ 152 h 432"/>
                <a:gd name="T24" fmla="*/ 147 w 148"/>
                <a:gd name="T25" fmla="*/ 147 h 432"/>
                <a:gd name="T26" fmla="*/ 147 w 148"/>
                <a:gd name="T27" fmla="*/ 147 h 432"/>
                <a:gd name="T28" fmla="*/ 147 w 148"/>
                <a:gd name="T29" fmla="*/ 142 h 432"/>
                <a:gd name="T30" fmla="*/ 147 w 148"/>
                <a:gd name="T31" fmla="*/ 141 h 432"/>
                <a:gd name="T32" fmla="*/ 148 w 148"/>
                <a:gd name="T33" fmla="*/ 139 h 432"/>
                <a:gd name="T34" fmla="*/ 148 w 148"/>
                <a:gd name="T35" fmla="*/ 139 h 432"/>
                <a:gd name="T36" fmla="*/ 148 w 148"/>
                <a:gd name="T37" fmla="*/ 136 h 432"/>
                <a:gd name="T38" fmla="*/ 148 w 148"/>
                <a:gd name="T39" fmla="*/ 136 h 432"/>
                <a:gd name="T40" fmla="*/ 148 w 148"/>
                <a:gd name="T41" fmla="*/ 134 h 432"/>
                <a:gd name="T42" fmla="*/ 148 w 148"/>
                <a:gd name="T43" fmla="*/ 133 h 432"/>
                <a:gd name="T44" fmla="*/ 148 w 148"/>
                <a:gd name="T45" fmla="*/ 131 h 432"/>
                <a:gd name="T46" fmla="*/ 148 w 148"/>
                <a:gd name="T47" fmla="*/ 131 h 432"/>
                <a:gd name="T48" fmla="*/ 148 w 148"/>
                <a:gd name="T49" fmla="*/ 128 h 432"/>
                <a:gd name="T50" fmla="*/ 148 w 148"/>
                <a:gd name="T51" fmla="*/ 128 h 432"/>
                <a:gd name="T52" fmla="*/ 148 w 148"/>
                <a:gd name="T53" fmla="*/ 123 h 432"/>
                <a:gd name="T54" fmla="*/ 148 w 148"/>
                <a:gd name="T55" fmla="*/ 122 h 432"/>
                <a:gd name="T56" fmla="*/ 148 w 148"/>
                <a:gd name="T57" fmla="*/ 120 h 432"/>
                <a:gd name="T58" fmla="*/ 148 w 148"/>
                <a:gd name="T59" fmla="*/ 120 h 432"/>
                <a:gd name="T60" fmla="*/ 148 w 148"/>
                <a:gd name="T61" fmla="*/ 118 h 432"/>
                <a:gd name="T62" fmla="*/ 148 w 148"/>
                <a:gd name="T63" fmla="*/ 117 h 432"/>
                <a:gd name="T64" fmla="*/ 148 w 148"/>
                <a:gd name="T65" fmla="*/ 115 h 432"/>
                <a:gd name="T66" fmla="*/ 148 w 148"/>
                <a:gd name="T67" fmla="*/ 115 h 432"/>
                <a:gd name="T68" fmla="*/ 148 w 148"/>
                <a:gd name="T69" fmla="*/ 112 h 432"/>
                <a:gd name="T70" fmla="*/ 148 w 148"/>
                <a:gd name="T71" fmla="*/ 112 h 432"/>
                <a:gd name="T72" fmla="*/ 148 w 148"/>
                <a:gd name="T73" fmla="*/ 110 h 432"/>
                <a:gd name="T74" fmla="*/ 148 w 148"/>
                <a:gd name="T75" fmla="*/ 109 h 432"/>
                <a:gd name="T76" fmla="*/ 148 w 148"/>
                <a:gd name="T77" fmla="*/ 107 h 432"/>
                <a:gd name="T78" fmla="*/ 148 w 148"/>
                <a:gd name="T79" fmla="*/ 106 h 432"/>
                <a:gd name="T80" fmla="*/ 148 w 148"/>
                <a:gd name="T81" fmla="*/ 104 h 432"/>
                <a:gd name="T82" fmla="*/ 148 w 148"/>
                <a:gd name="T83" fmla="*/ 104 h 432"/>
                <a:gd name="T84" fmla="*/ 148 w 148"/>
                <a:gd name="T85" fmla="*/ 101 h 432"/>
                <a:gd name="T86" fmla="*/ 148 w 148"/>
                <a:gd name="T87" fmla="*/ 99 h 432"/>
                <a:gd name="T88" fmla="*/ 148 w 148"/>
                <a:gd name="T89" fmla="*/ 99 h 432"/>
                <a:gd name="T90" fmla="*/ 148 w 148"/>
                <a:gd name="T91" fmla="*/ 98 h 432"/>
                <a:gd name="T92" fmla="*/ 148 w 148"/>
                <a:gd name="T93" fmla="*/ 97 h 432"/>
                <a:gd name="T94" fmla="*/ 148 w 148"/>
                <a:gd name="T95" fmla="*/ 96 h 432"/>
                <a:gd name="T96" fmla="*/ 148 w 148"/>
                <a:gd name="T97" fmla="*/ 95 h 432"/>
                <a:gd name="T98" fmla="*/ 148 w 148"/>
                <a:gd name="T99" fmla="*/ 94 h 432"/>
                <a:gd name="T100" fmla="*/ 148 w 148"/>
                <a:gd name="T101" fmla="*/ 93 h 432"/>
                <a:gd name="T102" fmla="*/ 148 w 148"/>
                <a:gd name="T103" fmla="*/ 93 h 432"/>
                <a:gd name="T104" fmla="*/ 144 w 148"/>
                <a:gd name="T10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432">
                  <a:moveTo>
                    <a:pt x="144" y="0"/>
                  </a:moveTo>
                  <a:cubicBezTo>
                    <a:pt x="141" y="5"/>
                    <a:pt x="138" y="10"/>
                    <a:pt x="136" y="14"/>
                  </a:cubicBezTo>
                  <a:cubicBezTo>
                    <a:pt x="128" y="38"/>
                    <a:pt x="128" y="46"/>
                    <a:pt x="112" y="62"/>
                  </a:cubicBezTo>
                  <a:cubicBezTo>
                    <a:pt x="96" y="78"/>
                    <a:pt x="80" y="86"/>
                    <a:pt x="64" y="102"/>
                  </a:cubicBezTo>
                  <a:cubicBezTo>
                    <a:pt x="48" y="118"/>
                    <a:pt x="48" y="134"/>
                    <a:pt x="40" y="150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0" y="198"/>
                    <a:pt x="16" y="238"/>
                    <a:pt x="16" y="262"/>
                  </a:cubicBezTo>
                  <a:cubicBezTo>
                    <a:pt x="16" y="293"/>
                    <a:pt x="8" y="317"/>
                    <a:pt x="24" y="349"/>
                  </a:cubicBezTo>
                  <a:cubicBezTo>
                    <a:pt x="40" y="373"/>
                    <a:pt x="64" y="397"/>
                    <a:pt x="88" y="421"/>
                  </a:cubicBezTo>
                  <a:cubicBezTo>
                    <a:pt x="92" y="425"/>
                    <a:pt x="96" y="428"/>
                    <a:pt x="100" y="432"/>
                  </a:cubicBezTo>
                  <a:cubicBezTo>
                    <a:pt x="127" y="343"/>
                    <a:pt x="143" y="249"/>
                    <a:pt x="147" y="152"/>
                  </a:cubicBezTo>
                  <a:cubicBezTo>
                    <a:pt x="147" y="152"/>
                    <a:pt x="147" y="152"/>
                    <a:pt x="147" y="152"/>
                  </a:cubicBezTo>
                  <a:cubicBezTo>
                    <a:pt x="147" y="150"/>
                    <a:pt x="147" y="149"/>
                    <a:pt x="147" y="147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7" y="145"/>
                    <a:pt x="147" y="143"/>
                    <a:pt x="147" y="142"/>
                  </a:cubicBezTo>
                  <a:cubicBezTo>
                    <a:pt x="147" y="141"/>
                    <a:pt x="147" y="141"/>
                    <a:pt x="147" y="141"/>
                  </a:cubicBezTo>
                  <a:cubicBezTo>
                    <a:pt x="147" y="141"/>
                    <a:pt x="148" y="140"/>
                    <a:pt x="148" y="139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8" y="138"/>
                    <a:pt x="148" y="137"/>
                    <a:pt x="148" y="136"/>
                  </a:cubicBezTo>
                  <a:cubicBezTo>
                    <a:pt x="148" y="136"/>
                    <a:pt x="148" y="136"/>
                    <a:pt x="148" y="136"/>
                  </a:cubicBezTo>
                  <a:cubicBezTo>
                    <a:pt x="148" y="135"/>
                    <a:pt x="148" y="134"/>
                    <a:pt x="148" y="134"/>
                  </a:cubicBezTo>
                  <a:cubicBezTo>
                    <a:pt x="148" y="134"/>
                    <a:pt x="148" y="133"/>
                    <a:pt x="148" y="133"/>
                  </a:cubicBezTo>
                  <a:cubicBezTo>
                    <a:pt x="148" y="132"/>
                    <a:pt x="148" y="132"/>
                    <a:pt x="148" y="131"/>
                  </a:cubicBezTo>
                  <a:cubicBezTo>
                    <a:pt x="148" y="131"/>
                    <a:pt x="148" y="131"/>
                    <a:pt x="148" y="131"/>
                  </a:cubicBezTo>
                  <a:cubicBezTo>
                    <a:pt x="148" y="130"/>
                    <a:pt x="148" y="129"/>
                    <a:pt x="148" y="128"/>
                  </a:cubicBezTo>
                  <a:cubicBezTo>
                    <a:pt x="148" y="128"/>
                    <a:pt x="148" y="128"/>
                    <a:pt x="148" y="128"/>
                  </a:cubicBezTo>
                  <a:cubicBezTo>
                    <a:pt x="148" y="126"/>
                    <a:pt x="148" y="125"/>
                    <a:pt x="148" y="123"/>
                  </a:cubicBezTo>
                  <a:cubicBezTo>
                    <a:pt x="148" y="123"/>
                    <a:pt x="148" y="123"/>
                    <a:pt x="148" y="122"/>
                  </a:cubicBezTo>
                  <a:cubicBezTo>
                    <a:pt x="148" y="122"/>
                    <a:pt x="148" y="121"/>
                    <a:pt x="148" y="120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48" y="119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6"/>
                    <a:pt x="148" y="116"/>
                    <a:pt x="148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8" y="114"/>
                    <a:pt x="148" y="113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1"/>
                    <a:pt x="148" y="110"/>
                    <a:pt x="148" y="110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8" y="108"/>
                    <a:pt x="148" y="107"/>
                    <a:pt x="148" y="107"/>
                  </a:cubicBezTo>
                  <a:cubicBezTo>
                    <a:pt x="148" y="107"/>
                    <a:pt x="148" y="106"/>
                    <a:pt x="148" y="106"/>
                  </a:cubicBezTo>
                  <a:cubicBezTo>
                    <a:pt x="148" y="106"/>
                    <a:pt x="148" y="105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2"/>
                    <a:pt x="148" y="101"/>
                  </a:cubicBezTo>
                  <a:cubicBezTo>
                    <a:pt x="148" y="101"/>
                    <a:pt x="148" y="100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8" y="97"/>
                    <a:pt x="148" y="97"/>
                    <a:pt x="148" y="97"/>
                  </a:cubicBezTo>
                  <a:cubicBezTo>
                    <a:pt x="148" y="97"/>
                    <a:pt x="148" y="96"/>
                    <a:pt x="148" y="96"/>
                  </a:cubicBezTo>
                  <a:cubicBezTo>
                    <a:pt x="148" y="96"/>
                    <a:pt x="148" y="95"/>
                    <a:pt x="148" y="95"/>
                  </a:cubicBezTo>
                  <a:cubicBezTo>
                    <a:pt x="148" y="95"/>
                    <a:pt x="148" y="95"/>
                    <a:pt x="148" y="94"/>
                  </a:cubicBezTo>
                  <a:cubicBezTo>
                    <a:pt x="148" y="94"/>
                    <a:pt x="148" y="94"/>
                    <a:pt x="148" y="93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48" y="62"/>
                    <a:pt x="146" y="31"/>
                    <a:pt x="144" y="0"/>
                  </a:cubicBezTo>
                </a:path>
              </a:pathLst>
            </a:custGeom>
            <a:solidFill>
              <a:srgbClr val="0026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0E7278B-6656-450B-89F8-C2C817F04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8925" y="2051051"/>
              <a:ext cx="4275138" cy="2516188"/>
            </a:xfrm>
            <a:custGeom>
              <a:avLst/>
              <a:gdLst>
                <a:gd name="T0" fmla="*/ 2513 w 2693"/>
                <a:gd name="T1" fmla="*/ 939 h 1587"/>
                <a:gd name="T2" fmla="*/ 2512 w 2693"/>
                <a:gd name="T3" fmla="*/ 983 h 1587"/>
                <a:gd name="T4" fmla="*/ 2604 w 2693"/>
                <a:gd name="T5" fmla="*/ 1143 h 1587"/>
                <a:gd name="T6" fmla="*/ 2613 w 2693"/>
                <a:gd name="T7" fmla="*/ 1377 h 1587"/>
                <a:gd name="T8" fmla="*/ 2430 w 2693"/>
                <a:gd name="T9" fmla="*/ 1522 h 1587"/>
                <a:gd name="T10" fmla="*/ 2087 w 2693"/>
                <a:gd name="T11" fmla="*/ 1557 h 1587"/>
                <a:gd name="T12" fmla="*/ 1123 w 2693"/>
                <a:gd name="T13" fmla="*/ 1294 h 1587"/>
                <a:gd name="T14" fmla="*/ 295 w 2693"/>
                <a:gd name="T15" fmla="*/ 733 h 1587"/>
                <a:gd name="T16" fmla="*/ 99 w 2693"/>
                <a:gd name="T17" fmla="*/ 450 h 1587"/>
                <a:gd name="T18" fmla="*/ 90 w 2693"/>
                <a:gd name="T19" fmla="*/ 216 h 1587"/>
                <a:gd name="T20" fmla="*/ 273 w 2693"/>
                <a:gd name="T21" fmla="*/ 71 h 1587"/>
                <a:gd name="T22" fmla="*/ 543 w 2693"/>
                <a:gd name="T23" fmla="*/ 33 h 1587"/>
                <a:gd name="T24" fmla="*/ 545 w 2693"/>
                <a:gd name="T25" fmla="*/ 33 h 1587"/>
                <a:gd name="T26" fmla="*/ 573 w 2693"/>
                <a:gd name="T27" fmla="*/ 6 h 1587"/>
                <a:gd name="T28" fmla="*/ 65 w 2693"/>
                <a:gd name="T29" fmla="*/ 204 h 1587"/>
                <a:gd name="T30" fmla="*/ 275 w 2693"/>
                <a:gd name="T31" fmla="*/ 752 h 1587"/>
                <a:gd name="T32" fmla="*/ 1111 w 2693"/>
                <a:gd name="T33" fmla="*/ 1319 h 1587"/>
                <a:gd name="T34" fmla="*/ 2086 w 2693"/>
                <a:gd name="T35" fmla="*/ 1585 h 1587"/>
                <a:gd name="T36" fmla="*/ 2160 w 2693"/>
                <a:gd name="T37" fmla="*/ 1587 h 1587"/>
                <a:gd name="T38" fmla="*/ 2638 w 2693"/>
                <a:gd name="T39" fmla="*/ 1388 h 1587"/>
                <a:gd name="T40" fmla="*/ 2513 w 2693"/>
                <a:gd name="T41" fmla="*/ 939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3" h="1587">
                  <a:moveTo>
                    <a:pt x="2513" y="939"/>
                  </a:moveTo>
                  <a:cubicBezTo>
                    <a:pt x="2513" y="955"/>
                    <a:pt x="2513" y="969"/>
                    <a:pt x="2512" y="983"/>
                  </a:cubicBezTo>
                  <a:cubicBezTo>
                    <a:pt x="2553" y="1038"/>
                    <a:pt x="2583" y="1092"/>
                    <a:pt x="2604" y="1143"/>
                  </a:cubicBezTo>
                  <a:cubicBezTo>
                    <a:pt x="2640" y="1233"/>
                    <a:pt x="2643" y="1311"/>
                    <a:pt x="2613" y="1377"/>
                  </a:cubicBezTo>
                  <a:cubicBezTo>
                    <a:pt x="2583" y="1442"/>
                    <a:pt x="2521" y="1491"/>
                    <a:pt x="2430" y="1522"/>
                  </a:cubicBezTo>
                  <a:cubicBezTo>
                    <a:pt x="2339" y="1552"/>
                    <a:pt x="2224" y="1564"/>
                    <a:pt x="2087" y="1557"/>
                  </a:cubicBezTo>
                  <a:cubicBezTo>
                    <a:pt x="1804" y="1543"/>
                    <a:pt x="1461" y="1449"/>
                    <a:pt x="1123" y="1294"/>
                  </a:cubicBezTo>
                  <a:cubicBezTo>
                    <a:pt x="784" y="1138"/>
                    <a:pt x="490" y="939"/>
                    <a:pt x="295" y="733"/>
                  </a:cubicBezTo>
                  <a:cubicBezTo>
                    <a:pt x="200" y="633"/>
                    <a:pt x="135" y="538"/>
                    <a:pt x="99" y="450"/>
                  </a:cubicBezTo>
                  <a:cubicBezTo>
                    <a:pt x="63" y="360"/>
                    <a:pt x="60" y="281"/>
                    <a:pt x="90" y="216"/>
                  </a:cubicBezTo>
                  <a:cubicBezTo>
                    <a:pt x="120" y="151"/>
                    <a:pt x="182" y="102"/>
                    <a:pt x="273" y="71"/>
                  </a:cubicBezTo>
                  <a:cubicBezTo>
                    <a:pt x="347" y="46"/>
                    <a:pt x="437" y="33"/>
                    <a:pt x="543" y="33"/>
                  </a:cubicBezTo>
                  <a:cubicBezTo>
                    <a:pt x="543" y="33"/>
                    <a:pt x="544" y="33"/>
                    <a:pt x="545" y="33"/>
                  </a:cubicBezTo>
                  <a:cubicBezTo>
                    <a:pt x="554" y="24"/>
                    <a:pt x="563" y="15"/>
                    <a:pt x="573" y="6"/>
                  </a:cubicBezTo>
                  <a:cubicBezTo>
                    <a:pt x="306" y="0"/>
                    <a:pt x="127" y="70"/>
                    <a:pt x="65" y="204"/>
                  </a:cubicBezTo>
                  <a:cubicBezTo>
                    <a:pt x="0" y="346"/>
                    <a:pt x="74" y="541"/>
                    <a:pt x="275" y="752"/>
                  </a:cubicBezTo>
                  <a:cubicBezTo>
                    <a:pt x="472" y="960"/>
                    <a:pt x="769" y="1161"/>
                    <a:pt x="1111" y="1319"/>
                  </a:cubicBezTo>
                  <a:cubicBezTo>
                    <a:pt x="1453" y="1476"/>
                    <a:pt x="1799" y="1571"/>
                    <a:pt x="2086" y="1585"/>
                  </a:cubicBezTo>
                  <a:cubicBezTo>
                    <a:pt x="2111" y="1586"/>
                    <a:pt x="2136" y="1587"/>
                    <a:pt x="2160" y="1587"/>
                  </a:cubicBezTo>
                  <a:cubicBezTo>
                    <a:pt x="2410" y="1587"/>
                    <a:pt x="2579" y="1517"/>
                    <a:pt x="2638" y="1388"/>
                  </a:cubicBezTo>
                  <a:cubicBezTo>
                    <a:pt x="2693" y="1269"/>
                    <a:pt x="2649" y="1112"/>
                    <a:pt x="2513" y="939"/>
                  </a:cubicBezTo>
                  <a:close/>
                </a:path>
              </a:pathLst>
            </a:custGeom>
            <a:solidFill>
              <a:srgbClr val="005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1BDC242-63F7-4E10-95AD-833DDA1D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64275" y="1993901"/>
              <a:ext cx="5041900" cy="3344863"/>
            </a:xfrm>
            <a:custGeom>
              <a:avLst/>
              <a:gdLst>
                <a:gd name="T0" fmla="*/ 3139 w 3176"/>
                <a:gd name="T1" fmla="*/ 1507 h 2110"/>
                <a:gd name="T2" fmla="*/ 2921 w 3176"/>
                <a:gd name="T3" fmla="*/ 1119 h 2110"/>
                <a:gd name="T4" fmla="*/ 2749 w 3176"/>
                <a:gd name="T5" fmla="*/ 930 h 2110"/>
                <a:gd name="T6" fmla="*/ 2747 w 3176"/>
                <a:gd name="T7" fmla="*/ 967 h 2110"/>
                <a:gd name="T8" fmla="*/ 2900 w 3176"/>
                <a:gd name="T9" fmla="*/ 1136 h 2110"/>
                <a:gd name="T10" fmla="*/ 3112 w 3176"/>
                <a:gd name="T11" fmla="*/ 1515 h 2110"/>
                <a:gd name="T12" fmla="*/ 3097 w 3176"/>
                <a:gd name="T13" fmla="*/ 1830 h 2110"/>
                <a:gd name="T14" fmla="*/ 2849 w 3176"/>
                <a:gd name="T15" fmla="*/ 2027 h 2110"/>
                <a:gd name="T16" fmla="*/ 2418 w 3176"/>
                <a:gd name="T17" fmla="*/ 2075 h 2110"/>
                <a:gd name="T18" fmla="*/ 1246 w 3176"/>
                <a:gd name="T19" fmla="*/ 1723 h 2110"/>
                <a:gd name="T20" fmla="*/ 277 w 3176"/>
                <a:gd name="T21" fmla="*/ 975 h 2110"/>
                <a:gd name="T22" fmla="*/ 64 w 3176"/>
                <a:gd name="T23" fmla="*/ 597 h 2110"/>
                <a:gd name="T24" fmla="*/ 80 w 3176"/>
                <a:gd name="T25" fmla="*/ 281 h 2110"/>
                <a:gd name="T26" fmla="*/ 327 w 3176"/>
                <a:gd name="T27" fmla="*/ 85 h 2110"/>
                <a:gd name="T28" fmla="*/ 739 w 3176"/>
                <a:gd name="T29" fmla="*/ 36 h 2110"/>
                <a:gd name="T30" fmla="*/ 759 w 3176"/>
                <a:gd name="T31" fmla="*/ 37 h 2110"/>
                <a:gd name="T32" fmla="*/ 810 w 3176"/>
                <a:gd name="T33" fmla="*/ 41 h 2110"/>
                <a:gd name="T34" fmla="*/ 839 w 3176"/>
                <a:gd name="T35" fmla="*/ 15 h 2110"/>
                <a:gd name="T36" fmla="*/ 760 w 3176"/>
                <a:gd name="T37" fmla="*/ 9 h 2110"/>
                <a:gd name="T38" fmla="*/ 318 w 3176"/>
                <a:gd name="T39" fmla="*/ 59 h 2110"/>
                <a:gd name="T40" fmla="*/ 55 w 3176"/>
                <a:gd name="T41" fmla="*/ 268 h 2110"/>
                <a:gd name="T42" fmla="*/ 38 w 3176"/>
                <a:gd name="T43" fmla="*/ 605 h 2110"/>
                <a:gd name="T44" fmla="*/ 255 w 3176"/>
                <a:gd name="T45" fmla="*/ 993 h 2110"/>
                <a:gd name="T46" fmla="*/ 1233 w 3176"/>
                <a:gd name="T47" fmla="*/ 1748 h 2110"/>
                <a:gd name="T48" fmla="*/ 2416 w 3176"/>
                <a:gd name="T49" fmla="*/ 2102 h 2110"/>
                <a:gd name="T50" fmla="*/ 2436 w 3176"/>
                <a:gd name="T51" fmla="*/ 2103 h 2110"/>
                <a:gd name="T52" fmla="*/ 2859 w 3176"/>
                <a:gd name="T53" fmla="*/ 2053 h 2110"/>
                <a:gd name="T54" fmla="*/ 3122 w 3176"/>
                <a:gd name="T55" fmla="*/ 1843 h 2110"/>
                <a:gd name="T56" fmla="*/ 3139 w 3176"/>
                <a:gd name="T57" fmla="*/ 1507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76" h="2110">
                  <a:moveTo>
                    <a:pt x="3139" y="1507"/>
                  </a:moveTo>
                  <a:cubicBezTo>
                    <a:pt x="3103" y="1385"/>
                    <a:pt x="3030" y="1254"/>
                    <a:pt x="2921" y="1119"/>
                  </a:cubicBezTo>
                  <a:cubicBezTo>
                    <a:pt x="2870" y="1055"/>
                    <a:pt x="2813" y="992"/>
                    <a:pt x="2749" y="930"/>
                  </a:cubicBezTo>
                  <a:cubicBezTo>
                    <a:pt x="2749" y="943"/>
                    <a:pt x="2748" y="955"/>
                    <a:pt x="2747" y="967"/>
                  </a:cubicBezTo>
                  <a:cubicBezTo>
                    <a:pt x="2803" y="1023"/>
                    <a:pt x="2854" y="1079"/>
                    <a:pt x="2900" y="1136"/>
                  </a:cubicBezTo>
                  <a:cubicBezTo>
                    <a:pt x="3006" y="1269"/>
                    <a:pt x="3078" y="1396"/>
                    <a:pt x="3112" y="1515"/>
                  </a:cubicBezTo>
                  <a:cubicBezTo>
                    <a:pt x="3148" y="1636"/>
                    <a:pt x="3142" y="1742"/>
                    <a:pt x="3097" y="1830"/>
                  </a:cubicBezTo>
                  <a:cubicBezTo>
                    <a:pt x="3052" y="1919"/>
                    <a:pt x="2968" y="1985"/>
                    <a:pt x="2849" y="2027"/>
                  </a:cubicBezTo>
                  <a:cubicBezTo>
                    <a:pt x="2733" y="2068"/>
                    <a:pt x="2588" y="2084"/>
                    <a:pt x="2418" y="2075"/>
                  </a:cubicBezTo>
                  <a:cubicBezTo>
                    <a:pt x="2067" y="2056"/>
                    <a:pt x="1650" y="1931"/>
                    <a:pt x="1246" y="1723"/>
                  </a:cubicBezTo>
                  <a:cubicBezTo>
                    <a:pt x="841" y="1515"/>
                    <a:pt x="497" y="1250"/>
                    <a:pt x="277" y="975"/>
                  </a:cubicBezTo>
                  <a:cubicBezTo>
                    <a:pt x="170" y="843"/>
                    <a:pt x="99" y="715"/>
                    <a:pt x="64" y="597"/>
                  </a:cubicBezTo>
                  <a:cubicBezTo>
                    <a:pt x="29" y="476"/>
                    <a:pt x="34" y="370"/>
                    <a:pt x="80" y="281"/>
                  </a:cubicBezTo>
                  <a:cubicBezTo>
                    <a:pt x="125" y="193"/>
                    <a:pt x="208" y="127"/>
                    <a:pt x="327" y="85"/>
                  </a:cubicBezTo>
                  <a:cubicBezTo>
                    <a:pt x="439" y="45"/>
                    <a:pt x="578" y="29"/>
                    <a:pt x="739" y="36"/>
                  </a:cubicBezTo>
                  <a:cubicBezTo>
                    <a:pt x="746" y="36"/>
                    <a:pt x="752" y="37"/>
                    <a:pt x="759" y="37"/>
                  </a:cubicBezTo>
                  <a:cubicBezTo>
                    <a:pt x="776" y="38"/>
                    <a:pt x="793" y="39"/>
                    <a:pt x="810" y="41"/>
                  </a:cubicBezTo>
                  <a:cubicBezTo>
                    <a:pt x="820" y="32"/>
                    <a:pt x="829" y="23"/>
                    <a:pt x="839" y="15"/>
                  </a:cubicBezTo>
                  <a:cubicBezTo>
                    <a:pt x="812" y="13"/>
                    <a:pt x="786" y="11"/>
                    <a:pt x="760" y="9"/>
                  </a:cubicBezTo>
                  <a:cubicBezTo>
                    <a:pt x="587" y="0"/>
                    <a:pt x="438" y="16"/>
                    <a:pt x="318" y="59"/>
                  </a:cubicBezTo>
                  <a:cubicBezTo>
                    <a:pt x="192" y="103"/>
                    <a:pt x="104" y="173"/>
                    <a:pt x="55" y="268"/>
                  </a:cubicBezTo>
                  <a:cubicBezTo>
                    <a:pt x="6" y="363"/>
                    <a:pt x="0" y="477"/>
                    <a:pt x="38" y="605"/>
                  </a:cubicBezTo>
                  <a:cubicBezTo>
                    <a:pt x="73" y="727"/>
                    <a:pt x="146" y="857"/>
                    <a:pt x="255" y="993"/>
                  </a:cubicBezTo>
                  <a:cubicBezTo>
                    <a:pt x="478" y="1270"/>
                    <a:pt x="825" y="1538"/>
                    <a:pt x="1233" y="1748"/>
                  </a:cubicBezTo>
                  <a:cubicBezTo>
                    <a:pt x="1641" y="1957"/>
                    <a:pt x="2061" y="2083"/>
                    <a:pt x="2416" y="2102"/>
                  </a:cubicBezTo>
                  <a:cubicBezTo>
                    <a:pt x="2423" y="2103"/>
                    <a:pt x="2430" y="2103"/>
                    <a:pt x="2436" y="2103"/>
                  </a:cubicBezTo>
                  <a:cubicBezTo>
                    <a:pt x="2601" y="2110"/>
                    <a:pt x="2743" y="2093"/>
                    <a:pt x="2859" y="2053"/>
                  </a:cubicBezTo>
                  <a:cubicBezTo>
                    <a:pt x="2984" y="2009"/>
                    <a:pt x="3073" y="1938"/>
                    <a:pt x="3122" y="1843"/>
                  </a:cubicBezTo>
                  <a:cubicBezTo>
                    <a:pt x="3170" y="1748"/>
                    <a:pt x="3176" y="1635"/>
                    <a:pt x="3139" y="1507"/>
                  </a:cubicBezTo>
                  <a:close/>
                </a:path>
              </a:pathLst>
            </a:custGeom>
            <a:solidFill>
              <a:srgbClr val="0050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D0B127B-E17B-4431-A5B0-B648659AF4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65875" y="3197226"/>
              <a:ext cx="300038" cy="298450"/>
            </a:xfrm>
            <a:prstGeom prst="ellipse">
              <a:avLst/>
            </a:prstGeom>
            <a:solidFill>
              <a:srgbClr val="005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C49F78B-F878-47E4-A630-A5E342930C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110913" y="4225926"/>
              <a:ext cx="196850" cy="198438"/>
            </a:xfrm>
            <a:prstGeom prst="ellipse">
              <a:avLst/>
            </a:prstGeom>
            <a:solidFill>
              <a:srgbClr val="005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B464F64-DEBC-4E68-A086-8E4E6EAFE0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440988" y="4432301"/>
              <a:ext cx="114300" cy="114300"/>
            </a:xfrm>
            <a:prstGeom prst="ellipse">
              <a:avLst/>
            </a:prstGeom>
            <a:solidFill>
              <a:srgbClr val="005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532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505436" y="2494850"/>
            <a:ext cx="1218924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  <a:effectLst>
                  <a:outerShdw blurRad="127000" dir="5400000" algn="t" rotWithShape="0">
                    <a:schemeClr val="accent1">
                      <a:alpha val="20000"/>
                    </a:schemeClr>
                  </a:outerShdw>
                </a:effectLst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02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750294" y="2579429"/>
            <a:ext cx="2050533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原型展示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750294" y="3084583"/>
            <a:ext cx="1621068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Prototype Display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505436" y="3815876"/>
            <a:ext cx="1160673" cy="923330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effectLst>
                  <a:outerShdw blurRad="127000" dir="5400000" algn="t" rotWithShape="0">
                    <a:schemeClr val="accent1">
                      <a:alpha val="20000"/>
                    </a:schemeClr>
                  </a:outerShdw>
                </a:effectLst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03</a:t>
            </a:r>
            <a:endParaRPr lang="en-US" altLang="zh-CN" dirty="0">
              <a:solidFill>
                <a:schemeClr val="accent1"/>
              </a:solidFill>
              <a:effectLst>
                <a:outerShdw blurRad="127000" dir="5400000" algn="t" rotWithShape="0">
                  <a:schemeClr val="accent1">
                    <a:alpha val="20000"/>
                  </a:schemeClr>
                </a:outerShdw>
              </a:effectLst>
              <a:latin typeface="等线 Light" panose="02010600030101010101" pitchFamily="2" charset="-122"/>
              <a:ea typeface="等线 Light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50294" y="3900455"/>
            <a:ext cx="2050533" cy="4956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团队分工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750294" y="4405609"/>
            <a:ext cx="1621068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Group Task Distribution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505436" y="5136903"/>
            <a:ext cx="1160673" cy="923330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accent1"/>
                </a:solidFill>
                <a:effectLst>
                  <a:outerShdw blurRad="127000" dir="5400000" algn="t" rotWithShape="0">
                    <a:schemeClr val="accent1">
                      <a:alpha val="20000"/>
                    </a:schemeClr>
                  </a:outerShdw>
                </a:effectLst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04</a:t>
            </a:r>
            <a:endParaRPr lang="en-US" altLang="zh-CN" dirty="0">
              <a:solidFill>
                <a:schemeClr val="accent1"/>
              </a:solidFill>
              <a:effectLst>
                <a:outerShdw blurRad="127000" dir="5400000" algn="t" rotWithShape="0">
                  <a:schemeClr val="accent1">
                    <a:alpha val="20000"/>
                  </a:schemeClr>
                </a:outerShdw>
              </a:effectLst>
              <a:latin typeface="等线 Light" panose="02010600030101010101" pitchFamily="2" charset="-122"/>
              <a:ea typeface="等线 Light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750294" y="5726636"/>
            <a:ext cx="1621068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Project Progress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750294" y="1258403"/>
            <a:ext cx="2050533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原型改进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750294" y="1763557"/>
            <a:ext cx="1621068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12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Prototype Improvement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505436" y="1195356"/>
            <a:ext cx="1218924" cy="923330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  <a:effectLst>
                  <a:outerShdw blurRad="127000" dir="5400000" algn="t" rotWithShape="0">
                    <a:schemeClr val="accent1">
                      <a:alpha val="20000"/>
                    </a:schemeClr>
                  </a:outerShdw>
                </a:effectLst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01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1D2318-B384-47A5-AAF3-51248BAD8D55}"/>
              </a:ext>
            </a:extLst>
          </p:cNvPr>
          <p:cNvSpPr txBox="1"/>
          <p:nvPr/>
        </p:nvSpPr>
        <p:spPr>
          <a:xfrm>
            <a:off x="2059084" y="2746113"/>
            <a:ext cx="18917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11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目录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606590-8635-45AB-AB1D-05C14C45568C}"/>
              </a:ext>
            </a:extLst>
          </p:cNvPr>
          <p:cNvSpPr txBox="1"/>
          <p:nvPr/>
        </p:nvSpPr>
        <p:spPr>
          <a:xfrm>
            <a:off x="2163706" y="3676371"/>
            <a:ext cx="168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微软雅黑" panose="020B0503020204020204" pitchFamily="34" charset="-122"/>
              </a:rPr>
              <a:t>CONTENT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FD7B8D-7926-41B2-992B-13F8F3C315C1}"/>
              </a:ext>
            </a:extLst>
          </p:cNvPr>
          <p:cNvSpPr/>
          <p:nvPr/>
        </p:nvSpPr>
        <p:spPr>
          <a:xfrm>
            <a:off x="3588750" y="2732648"/>
            <a:ext cx="242586" cy="24324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>
                <a:alpha val="40000"/>
              </a:schemeClr>
            </a:solidFill>
          </a:ln>
          <a:effectLst>
            <a:outerShdw blurRad="177800" dist="114300" dir="2700000" algn="ctr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897ED3-76B3-87F0-353D-6DB830B24384}"/>
              </a:ext>
            </a:extLst>
          </p:cNvPr>
          <p:cNvSpPr txBox="1"/>
          <p:nvPr/>
        </p:nvSpPr>
        <p:spPr>
          <a:xfrm>
            <a:off x="7750293" y="5230943"/>
            <a:ext cx="2050533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gradFill flip="none" rotWithShape="1">
                  <a:gsLst>
                    <a:gs pos="74000">
                      <a:schemeClr val="accent1">
                        <a:lumMod val="75000"/>
                      </a:schemeClr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  <a:gs pos="2700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accent1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项目进展</a:t>
            </a:r>
          </a:p>
        </p:txBody>
      </p:sp>
    </p:spTree>
    <p:extLst>
      <p:ext uri="{BB962C8B-B14F-4D97-AF65-F5344CB8AC3E}">
        <p14:creationId xmlns:p14="http://schemas.microsoft.com/office/powerpoint/2010/main" val="160915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7" grpId="0"/>
      <p:bldP spid="28" grpId="0"/>
      <p:bldP spid="29" grpId="0"/>
      <p:bldP spid="32" grpId="0"/>
      <p:bldP spid="34" grpId="0"/>
      <p:bldP spid="37" grpId="0"/>
      <p:bldP spid="38" grpId="0"/>
      <p:bldP spid="3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93" t="2491" r="1276" b="35009"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5398" y="1088334"/>
            <a:ext cx="101600" cy="101600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0400" y="1088334"/>
            <a:ext cx="101600" cy="1016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397" y="1088334"/>
            <a:ext cx="101600" cy="101600"/>
          </a:xfrm>
          <a:prstGeom prst="rect">
            <a:avLst/>
          </a:prstGeom>
          <a:noFill/>
          <a:ln w="9525">
            <a:solidFill>
              <a:schemeClr val="accent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8335" y="219606"/>
            <a:ext cx="8956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36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/01 </a:t>
            </a:r>
            <a:r>
              <a:rPr lang="zh-CN" altLang="en-US" sz="3600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原型改进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项目原型手稿改进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——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打造用户友好型界面</a:t>
            </a:r>
          </a:p>
        </p:txBody>
      </p:sp>
      <p:sp>
        <p:nvSpPr>
          <p:cNvPr id="38" name="矩形 37"/>
          <p:cNvSpPr/>
          <p:nvPr/>
        </p:nvSpPr>
        <p:spPr>
          <a:xfrm>
            <a:off x="836684" y="6281142"/>
            <a:ext cx="2404822" cy="400110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3"/>
                </a:gs>
                <a:gs pos="100000">
                  <a:schemeClr val="accent3"/>
                </a:gs>
                <a:gs pos="57000">
                  <a:schemeClr val="accent4"/>
                </a:gs>
              </a:gsLst>
              <a:lin ang="2700000" scaled="1"/>
              <a:tileRect/>
            </a:gradFill>
          </a:ln>
          <a:effectLst>
            <a:outerShdw blurRad="4826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1E4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改进前</a:t>
            </a:r>
          </a:p>
        </p:txBody>
      </p:sp>
      <p:sp>
        <p:nvSpPr>
          <p:cNvPr id="39" name="矩形 38"/>
          <p:cNvSpPr/>
          <p:nvPr/>
        </p:nvSpPr>
        <p:spPr>
          <a:xfrm>
            <a:off x="4047807" y="6256608"/>
            <a:ext cx="2404822" cy="400110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3"/>
                </a:gs>
                <a:gs pos="100000">
                  <a:schemeClr val="accent3"/>
                </a:gs>
                <a:gs pos="57000">
                  <a:schemeClr val="accent4"/>
                </a:gs>
              </a:gsLst>
              <a:lin ang="2700000" scaled="1"/>
              <a:tileRect/>
            </a:gradFill>
          </a:ln>
          <a:effectLst>
            <a:outerShdw blurRad="4826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11E47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改进后</a:t>
            </a:r>
          </a:p>
        </p:txBody>
      </p:sp>
      <p:sp>
        <p:nvSpPr>
          <p:cNvPr id="47" name="椭圆 46"/>
          <p:cNvSpPr/>
          <p:nvPr/>
        </p:nvSpPr>
        <p:spPr>
          <a:xfrm>
            <a:off x="3744774" y="3389084"/>
            <a:ext cx="431802" cy="431802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80000">
                <a:schemeClr val="accent3"/>
              </a:gs>
              <a:gs pos="54000">
                <a:schemeClr val="accent4"/>
              </a:gs>
            </a:gsLst>
            <a:lin ang="8100000" scaled="1"/>
            <a:tileRect/>
          </a:gradFill>
          <a:ln>
            <a:noFill/>
          </a:ln>
          <a:effectLst>
            <a:outerShdw blurRad="177800" dist="889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7480274" y="1471036"/>
            <a:ext cx="1224000" cy="1224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35684" y="170780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需求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875797" y="1480520"/>
            <a:ext cx="1224000" cy="1224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10226730" y="1468825"/>
            <a:ext cx="1224000" cy="1224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831207" y="169686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简洁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184173" y="1696105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美观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A47015-CA3D-BFE5-7AD6-ECE4CC1CE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19" y="1419304"/>
            <a:ext cx="3228356" cy="46189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50DE1C-80F6-D370-8732-72F4089DA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2" y="1419303"/>
            <a:ext cx="3165361" cy="4618926"/>
          </a:xfrm>
          <a:prstGeom prst="rect">
            <a:avLst/>
          </a:prstGeom>
        </p:spPr>
      </p:pic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764E4439-BD80-88B6-7D21-C54F08094248}"/>
              </a:ext>
            </a:extLst>
          </p:cNvPr>
          <p:cNvSpPr txBox="1">
            <a:spLocks/>
          </p:cNvSpPr>
          <p:nvPr/>
        </p:nvSpPr>
        <p:spPr>
          <a:xfrm>
            <a:off x="6980660" y="2971788"/>
            <a:ext cx="5419725" cy="28576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在这一项目阶段，我们通过多人小组集会，群策群力，在经历了多次讨论与改良后我们打造出了更加符合目标用户需求，整体界面更加简洁美观的手稿原型。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3F3F1A7-37D9-3981-C6CC-8A4545928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313" y="5003800"/>
            <a:ext cx="4430641" cy="18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7" grpId="0" animBg="1"/>
      <p:bldP spid="49" grpId="0"/>
      <p:bldP spid="54" grpId="0"/>
      <p:bldP spid="5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96F02-AEBF-3D8C-46FB-D727FACAE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3454D5A-9FDF-9699-5E58-3815A32E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" t="433" r="5953" b="15160"/>
          <a:stretch/>
        </p:blipFill>
        <p:spPr>
          <a:xfrm>
            <a:off x="3195096" y="2291952"/>
            <a:ext cx="8996903" cy="4566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D6A2D02-9C8F-888F-1950-FC57286AC083}"/>
              </a:ext>
            </a:extLst>
          </p:cNvPr>
          <p:cNvSpPr txBox="1"/>
          <p:nvPr/>
        </p:nvSpPr>
        <p:spPr>
          <a:xfrm>
            <a:off x="286324" y="400024"/>
            <a:ext cx="828602" cy="5820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CD8224-8298-277B-6CA6-813ECEC46042}"/>
              </a:ext>
            </a:extLst>
          </p:cNvPr>
          <p:cNvSpPr txBox="1"/>
          <p:nvPr/>
        </p:nvSpPr>
        <p:spPr>
          <a:xfrm>
            <a:off x="1255747" y="262292"/>
            <a:ext cx="2817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原型设计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DABE717-EAF0-62B9-404F-5186C7EFD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86" y="1422654"/>
            <a:ext cx="7634993" cy="4994748"/>
          </a:xfrm>
          <a:prstGeom prst="rect">
            <a:avLst/>
          </a:prstGeom>
        </p:spPr>
      </p:pic>
      <p:sp>
        <p:nvSpPr>
          <p:cNvPr id="17" name="标题 4">
            <a:extLst>
              <a:ext uri="{FF2B5EF4-FFF2-40B4-BE49-F238E27FC236}">
                <a16:creationId xmlns:a16="http://schemas.microsoft.com/office/drawing/2014/main" id="{8F119251-7D61-8591-EE61-1A20210E016F}"/>
              </a:ext>
            </a:extLst>
          </p:cNvPr>
          <p:cNvSpPr txBox="1">
            <a:spLocks/>
          </p:cNvSpPr>
          <p:nvPr/>
        </p:nvSpPr>
        <p:spPr>
          <a:xfrm>
            <a:off x="6305550" y="221752"/>
            <a:ext cx="5419185" cy="1407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我们使用了墨刀这个国产工具作为我们的原型设计工具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因为其优秀的交互和较为简洁的使用逻辑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先进行了大致的页面绘制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,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然后用墨刀制作了相关页面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1F76984-2789-28A7-79B1-C55E0DF2E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72" y="99692"/>
            <a:ext cx="3401760" cy="1189613"/>
          </a:xfrm>
          <a:prstGeom prst="rect">
            <a:avLst/>
          </a:prstGeom>
        </p:spPr>
      </p:pic>
      <p:sp>
        <p:nvSpPr>
          <p:cNvPr id="20" name="标题 4">
            <a:extLst>
              <a:ext uri="{FF2B5EF4-FFF2-40B4-BE49-F238E27FC236}">
                <a16:creationId xmlns:a16="http://schemas.microsoft.com/office/drawing/2014/main" id="{C0DCA200-5E3E-851E-2948-FEDC37CFE8DD}"/>
              </a:ext>
            </a:extLst>
          </p:cNvPr>
          <p:cNvSpPr txBox="1">
            <a:spLocks/>
          </p:cNvSpPr>
          <p:nvPr/>
        </p:nvSpPr>
        <p:spPr>
          <a:xfrm>
            <a:off x="6569129" y="2971800"/>
            <a:ext cx="5419185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FAE8DF-0363-8850-06A2-C382299C3232}"/>
              </a:ext>
            </a:extLst>
          </p:cNvPr>
          <p:cNvSpPr/>
          <p:nvPr/>
        </p:nvSpPr>
        <p:spPr>
          <a:xfrm>
            <a:off x="7979544" y="2631973"/>
            <a:ext cx="360432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我们在登录页面设置了三种角色的不同登录方式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学生采用学号登录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宿管采用楼层登录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领导采用领导专用账号登录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D86DACF-4FF8-126B-88A5-FAC115433B73}"/>
              </a:ext>
            </a:extLst>
          </p:cNvPr>
          <p:cNvSpPr/>
          <p:nvPr/>
        </p:nvSpPr>
        <p:spPr>
          <a:xfrm>
            <a:off x="2295096" y="1058472"/>
            <a:ext cx="24942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登入页面</a:t>
            </a:r>
          </a:p>
        </p:txBody>
      </p:sp>
    </p:spTree>
    <p:extLst>
      <p:ext uri="{BB962C8B-B14F-4D97-AF65-F5344CB8AC3E}">
        <p14:creationId xmlns:p14="http://schemas.microsoft.com/office/powerpoint/2010/main" val="426496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705CD-CFAD-1934-EE15-6F6F31E8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0610E90-4674-2E9B-A83E-1D97170C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4" t="2058" r="6438" b="15161"/>
          <a:stretch/>
        </p:blipFill>
        <p:spPr>
          <a:xfrm>
            <a:off x="3288631" y="2379845"/>
            <a:ext cx="8903369" cy="44781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65ADDB-C119-FE1C-95BF-AC45C5A54AB1}"/>
              </a:ext>
            </a:extLst>
          </p:cNvPr>
          <p:cNvSpPr txBox="1"/>
          <p:nvPr/>
        </p:nvSpPr>
        <p:spPr>
          <a:xfrm>
            <a:off x="1255747" y="262292"/>
            <a:ext cx="2817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原型设计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6CA393-5CB9-B1E7-EA5C-16157D173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" y="1303661"/>
            <a:ext cx="6280819" cy="51073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A5AE4C6-C7F6-7A7A-0472-4468ACAE7863}"/>
              </a:ext>
            </a:extLst>
          </p:cNvPr>
          <p:cNvSpPr/>
          <p:nvPr/>
        </p:nvSpPr>
        <p:spPr>
          <a:xfrm>
            <a:off x="-155772" y="4329589"/>
            <a:ext cx="187344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用户在此切换不同功能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80F8F9-D8C4-D34F-AA14-1A46256E1DB9}"/>
              </a:ext>
            </a:extLst>
          </p:cNvPr>
          <p:cNvSpPr/>
          <p:nvPr/>
        </p:nvSpPr>
        <p:spPr>
          <a:xfrm>
            <a:off x="2389352" y="1583868"/>
            <a:ext cx="37066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用户可快捷方便地查看过去数月的水电费开支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13F72F9-6205-A3BA-9103-8C7515E54E1A}"/>
              </a:ext>
            </a:extLst>
          </p:cNvPr>
          <p:cNvSpPr/>
          <p:nvPr/>
        </p:nvSpPr>
        <p:spPr>
          <a:xfrm>
            <a:off x="1916560" y="4462997"/>
            <a:ext cx="39782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通知栏，方便用户能及时收到缴费，水电管制等讯息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F10FF671-9933-4295-8AAD-2D1D82F249B6}"/>
              </a:ext>
            </a:extLst>
          </p:cNvPr>
          <p:cNvSpPr/>
          <p:nvPr/>
        </p:nvSpPr>
        <p:spPr>
          <a:xfrm rot="5400000">
            <a:off x="295896" y="3770307"/>
            <a:ext cx="834485" cy="944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E6681-7228-B20E-4D6D-341492754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55" y="831438"/>
            <a:ext cx="5596026" cy="43291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3F0111-7B51-F167-8931-9AA6C3ECB913}"/>
              </a:ext>
            </a:extLst>
          </p:cNvPr>
          <p:cNvSpPr/>
          <p:nvPr/>
        </p:nvSpPr>
        <p:spPr>
          <a:xfrm>
            <a:off x="3288631" y="446957"/>
            <a:ext cx="24942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学生端主页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8E1C77-AE78-D004-CED2-46F8346727BB}"/>
              </a:ext>
            </a:extLst>
          </p:cNvPr>
          <p:cNvSpPr/>
          <p:nvPr/>
        </p:nvSpPr>
        <p:spPr>
          <a:xfrm>
            <a:off x="7467885" y="446957"/>
            <a:ext cx="318407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住宿申请与退宿申请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9CF415-4261-6D87-0E9C-5E96B133EBEF}"/>
              </a:ext>
            </a:extLst>
          </p:cNvPr>
          <p:cNvSpPr txBox="1"/>
          <p:nvPr/>
        </p:nvSpPr>
        <p:spPr>
          <a:xfrm>
            <a:off x="7467885" y="3488020"/>
            <a:ext cx="3165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用户可在线申请入宿和退宿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28B158-2C9A-BD31-ABF5-934BF0F702C6}"/>
              </a:ext>
            </a:extLst>
          </p:cNvPr>
          <p:cNvSpPr txBox="1"/>
          <p:nvPr/>
        </p:nvSpPr>
        <p:spPr>
          <a:xfrm>
            <a:off x="286324" y="400024"/>
            <a:ext cx="828602" cy="5820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33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8" grpId="0"/>
      <p:bldP spid="23" grpId="0" animBg="1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13A9B-52C2-F043-E013-AE9CAA0E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97812A3-13F3-0EA2-492A-1719ADE59A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4" t="1806" r="5953" b="15161"/>
          <a:stretch/>
        </p:blipFill>
        <p:spPr>
          <a:xfrm>
            <a:off x="3376863" y="2366211"/>
            <a:ext cx="8871284" cy="44917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3C0ED1-C746-1B30-5B96-38265B712F32}"/>
              </a:ext>
            </a:extLst>
          </p:cNvPr>
          <p:cNvSpPr txBox="1"/>
          <p:nvPr/>
        </p:nvSpPr>
        <p:spPr>
          <a:xfrm>
            <a:off x="1255747" y="262292"/>
            <a:ext cx="2817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原型设计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F772EE-ACE5-BBE0-8E56-0B8D3CBE9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289"/>
            <a:ext cx="5334000" cy="41264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6CB1AD-FE48-E044-417F-35C7DA50756B}"/>
              </a:ext>
            </a:extLst>
          </p:cNvPr>
          <p:cNvSpPr txBox="1"/>
          <p:nvPr/>
        </p:nvSpPr>
        <p:spPr>
          <a:xfrm>
            <a:off x="970547" y="3428999"/>
            <a:ext cx="3755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用户在此界面可以通过线上支付的方式，方便且快捷地缴纳水电费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82B320-711C-3731-5B5B-7F9AF3147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02" y="60988"/>
            <a:ext cx="5959642" cy="46104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5189ED-E437-565A-1E34-37FB4CE6A9E8}"/>
              </a:ext>
            </a:extLst>
          </p:cNvPr>
          <p:cNvSpPr txBox="1"/>
          <p:nvPr/>
        </p:nvSpPr>
        <p:spPr>
          <a:xfrm>
            <a:off x="7465595" y="3429000"/>
            <a:ext cx="3755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用户在此提交报修申请，描述报修内容，并留有联系方式以便沟通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F1B522-06F7-934B-984A-8113950179D7}"/>
              </a:ext>
            </a:extLst>
          </p:cNvPr>
          <p:cNvSpPr txBox="1"/>
          <p:nvPr/>
        </p:nvSpPr>
        <p:spPr>
          <a:xfrm>
            <a:off x="286324" y="400024"/>
            <a:ext cx="828602" cy="5820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B0B64-4B76-F16D-669A-3CE34B4F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12D91B4-8761-AEA7-5EB0-D1B7F2B8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4" t="1806" r="5953" b="15161"/>
          <a:stretch/>
        </p:blipFill>
        <p:spPr>
          <a:xfrm>
            <a:off x="3320716" y="2366211"/>
            <a:ext cx="8871284" cy="44917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7E001D-5C21-C854-11AE-4DF27343E81C}"/>
              </a:ext>
            </a:extLst>
          </p:cNvPr>
          <p:cNvSpPr txBox="1"/>
          <p:nvPr/>
        </p:nvSpPr>
        <p:spPr>
          <a:xfrm>
            <a:off x="1255747" y="262292"/>
            <a:ext cx="2817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微软雅黑" panose="020B0503020204020204" pitchFamily="34" charset="-122"/>
              </a:rPr>
              <a:t>项目分工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9B0F6D-27A7-A5E5-EC07-AC90E2CD9861}"/>
              </a:ext>
            </a:extLst>
          </p:cNvPr>
          <p:cNvSpPr txBox="1"/>
          <p:nvPr/>
        </p:nvSpPr>
        <p:spPr>
          <a:xfrm>
            <a:off x="286324" y="400024"/>
            <a:ext cx="828602" cy="5820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2ED2C5-05B5-2CB0-EB68-E9669A647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77790"/>
            <a:ext cx="5519803" cy="4139852"/>
          </a:xfrm>
          <a:prstGeom prst="rect">
            <a:avLst/>
          </a:prstGeom>
        </p:spPr>
      </p:pic>
      <p:pic>
        <p:nvPicPr>
          <p:cNvPr id="11" name="New picture">
            <a:extLst>
              <a:ext uri="{FF2B5EF4-FFF2-40B4-BE49-F238E27FC236}">
                <a16:creationId xmlns:a16="http://schemas.microsoft.com/office/drawing/2014/main" id="{83585C39-C93E-57AF-FF1B-1C50F98E06A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7671" y="1093289"/>
            <a:ext cx="5938329" cy="5247866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7678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AA578A-59F1-41D3-7453-2AFF9EBF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4" t="1806" r="5953" b="15161"/>
          <a:stretch/>
        </p:blipFill>
        <p:spPr>
          <a:xfrm>
            <a:off x="3376863" y="2366211"/>
            <a:ext cx="8871284" cy="44917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3B3632-74E9-7E27-A79B-3795A3061521}"/>
              </a:ext>
            </a:extLst>
          </p:cNvPr>
          <p:cNvSpPr txBox="1"/>
          <p:nvPr/>
        </p:nvSpPr>
        <p:spPr>
          <a:xfrm>
            <a:off x="1559997" y="332154"/>
            <a:ext cx="828602" cy="5820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F36F98B-E42E-E9BA-7A00-C49796E50F5E}"/>
              </a:ext>
            </a:extLst>
          </p:cNvPr>
          <p:cNvGrpSpPr/>
          <p:nvPr/>
        </p:nvGrpSpPr>
        <p:grpSpPr>
          <a:xfrm>
            <a:off x="843314" y="1977041"/>
            <a:ext cx="10785970" cy="2585156"/>
            <a:chOff x="739040" y="2562578"/>
            <a:chExt cx="10785970" cy="2585156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6F542FD-97E2-7351-264A-65227DB3AE02}"/>
                </a:ext>
              </a:extLst>
            </p:cNvPr>
            <p:cNvSpPr/>
            <p:nvPr/>
          </p:nvSpPr>
          <p:spPr>
            <a:xfrm>
              <a:off x="739040" y="2562578"/>
              <a:ext cx="10679290" cy="2585156"/>
            </a:xfrm>
            <a:custGeom>
              <a:avLst/>
              <a:gdLst>
                <a:gd name="connsiteX0" fmla="*/ 0 w 11971867"/>
                <a:gd name="connsiteY0" fmla="*/ 1292578 h 2585155"/>
                <a:gd name="connsiteX1" fmla="*/ 1292578 w 11971867"/>
                <a:gd name="connsiteY1" fmla="*/ 0 h 2585155"/>
                <a:gd name="connsiteX2" fmla="*/ 10679290 w 11971867"/>
                <a:gd name="connsiteY2" fmla="*/ 0 h 2585155"/>
                <a:gd name="connsiteX3" fmla="*/ 11971868 w 11971867"/>
                <a:gd name="connsiteY3" fmla="*/ 1292578 h 2585155"/>
                <a:gd name="connsiteX4" fmla="*/ 11971867 w 11971867"/>
                <a:gd name="connsiteY4" fmla="*/ 1292578 h 2585155"/>
                <a:gd name="connsiteX5" fmla="*/ 10679289 w 11971867"/>
                <a:gd name="connsiteY5" fmla="*/ 2585156 h 2585155"/>
                <a:gd name="connsiteX6" fmla="*/ 1292578 w 11971867"/>
                <a:gd name="connsiteY6" fmla="*/ 2585155 h 2585155"/>
                <a:gd name="connsiteX7" fmla="*/ 0 w 11971867"/>
                <a:gd name="connsiteY7" fmla="*/ 1292577 h 2585155"/>
                <a:gd name="connsiteX8" fmla="*/ 0 w 11971867"/>
                <a:gd name="connsiteY8" fmla="*/ 1292578 h 2585155"/>
                <a:gd name="connsiteX0" fmla="*/ 0 w 11971868"/>
                <a:gd name="connsiteY0" fmla="*/ 1292577 h 2585156"/>
                <a:gd name="connsiteX1" fmla="*/ 1292578 w 11971868"/>
                <a:gd name="connsiteY1" fmla="*/ 0 h 2585156"/>
                <a:gd name="connsiteX2" fmla="*/ 10679290 w 11971868"/>
                <a:gd name="connsiteY2" fmla="*/ 0 h 2585156"/>
                <a:gd name="connsiteX3" fmla="*/ 11971868 w 11971868"/>
                <a:gd name="connsiteY3" fmla="*/ 1292578 h 2585156"/>
                <a:gd name="connsiteX4" fmla="*/ 11971867 w 11971868"/>
                <a:gd name="connsiteY4" fmla="*/ 1292578 h 2585156"/>
                <a:gd name="connsiteX5" fmla="*/ 10679289 w 11971868"/>
                <a:gd name="connsiteY5" fmla="*/ 2585156 h 2585156"/>
                <a:gd name="connsiteX6" fmla="*/ 1292578 w 11971868"/>
                <a:gd name="connsiteY6" fmla="*/ 2585155 h 2585156"/>
                <a:gd name="connsiteX7" fmla="*/ 0 w 11971868"/>
                <a:gd name="connsiteY7" fmla="*/ 1292577 h 2585156"/>
                <a:gd name="connsiteX0" fmla="*/ 1292578 w 11971868"/>
                <a:gd name="connsiteY0" fmla="*/ 0 h 2585156"/>
                <a:gd name="connsiteX1" fmla="*/ 10679290 w 11971868"/>
                <a:gd name="connsiteY1" fmla="*/ 0 h 2585156"/>
                <a:gd name="connsiteX2" fmla="*/ 11971868 w 11971868"/>
                <a:gd name="connsiteY2" fmla="*/ 1292578 h 2585156"/>
                <a:gd name="connsiteX3" fmla="*/ 11971867 w 11971868"/>
                <a:gd name="connsiteY3" fmla="*/ 1292578 h 2585156"/>
                <a:gd name="connsiteX4" fmla="*/ 10679289 w 11971868"/>
                <a:gd name="connsiteY4" fmla="*/ 2585156 h 2585156"/>
                <a:gd name="connsiteX5" fmla="*/ 1292578 w 11971868"/>
                <a:gd name="connsiteY5" fmla="*/ 2585155 h 2585156"/>
                <a:gd name="connsiteX6" fmla="*/ 0 w 11971868"/>
                <a:gd name="connsiteY6" fmla="*/ 1292577 h 2585156"/>
                <a:gd name="connsiteX7" fmla="*/ 1384018 w 11971868"/>
                <a:gd name="connsiteY7" fmla="*/ 91440 h 2585156"/>
                <a:gd name="connsiteX0" fmla="*/ 1292578 w 11971868"/>
                <a:gd name="connsiteY0" fmla="*/ 0 h 2585156"/>
                <a:gd name="connsiteX1" fmla="*/ 10679290 w 11971868"/>
                <a:gd name="connsiteY1" fmla="*/ 0 h 2585156"/>
                <a:gd name="connsiteX2" fmla="*/ 11971868 w 11971868"/>
                <a:gd name="connsiteY2" fmla="*/ 1292578 h 2585156"/>
                <a:gd name="connsiteX3" fmla="*/ 11971867 w 11971868"/>
                <a:gd name="connsiteY3" fmla="*/ 1292578 h 2585156"/>
                <a:gd name="connsiteX4" fmla="*/ 10679289 w 11971868"/>
                <a:gd name="connsiteY4" fmla="*/ 2585156 h 2585156"/>
                <a:gd name="connsiteX5" fmla="*/ 1292578 w 11971868"/>
                <a:gd name="connsiteY5" fmla="*/ 2585155 h 2585156"/>
                <a:gd name="connsiteX6" fmla="*/ 0 w 11971868"/>
                <a:gd name="connsiteY6" fmla="*/ 1292577 h 2585156"/>
                <a:gd name="connsiteX0" fmla="*/ 0 w 10679290"/>
                <a:gd name="connsiteY0" fmla="*/ 0 h 2585156"/>
                <a:gd name="connsiteX1" fmla="*/ 9386712 w 10679290"/>
                <a:gd name="connsiteY1" fmla="*/ 0 h 2585156"/>
                <a:gd name="connsiteX2" fmla="*/ 10679290 w 10679290"/>
                <a:gd name="connsiteY2" fmla="*/ 1292578 h 2585156"/>
                <a:gd name="connsiteX3" fmla="*/ 10679289 w 10679290"/>
                <a:gd name="connsiteY3" fmla="*/ 1292578 h 2585156"/>
                <a:gd name="connsiteX4" fmla="*/ 9386711 w 10679290"/>
                <a:gd name="connsiteY4" fmla="*/ 2585156 h 2585156"/>
                <a:gd name="connsiteX5" fmla="*/ 0 w 10679290"/>
                <a:gd name="connsiteY5" fmla="*/ 2585155 h 258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79290" h="2585156">
                  <a:moveTo>
                    <a:pt x="0" y="0"/>
                  </a:moveTo>
                  <a:lnTo>
                    <a:pt x="9386712" y="0"/>
                  </a:lnTo>
                  <a:cubicBezTo>
                    <a:pt x="10100583" y="0"/>
                    <a:pt x="10679290" y="578707"/>
                    <a:pt x="10679290" y="1292578"/>
                  </a:cubicBezTo>
                  <a:lnTo>
                    <a:pt x="10679289" y="1292578"/>
                  </a:lnTo>
                  <a:cubicBezTo>
                    <a:pt x="10679289" y="2006449"/>
                    <a:pt x="10100582" y="2585156"/>
                    <a:pt x="9386711" y="2585156"/>
                  </a:cubicBezTo>
                  <a:lnTo>
                    <a:pt x="0" y="2585155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箭头: V 形 11">
              <a:extLst>
                <a:ext uri="{FF2B5EF4-FFF2-40B4-BE49-F238E27FC236}">
                  <a16:creationId xmlns:a16="http://schemas.microsoft.com/office/drawing/2014/main" id="{AB763363-346A-8C75-EEF2-42A0528B2517}"/>
                </a:ext>
              </a:extLst>
            </p:cNvPr>
            <p:cNvSpPr/>
            <p:nvPr/>
          </p:nvSpPr>
          <p:spPr>
            <a:xfrm rot="5400000">
              <a:off x="11305458" y="3748476"/>
              <a:ext cx="225743" cy="2133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81C4D19B-DA3B-8B44-8420-7916FF316983}"/>
                </a:ext>
              </a:extLst>
            </p:cNvPr>
            <p:cNvSpPr/>
            <p:nvPr/>
          </p:nvSpPr>
          <p:spPr>
            <a:xfrm rot="5591326">
              <a:off x="11284105" y="3953883"/>
              <a:ext cx="225743" cy="2133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箭头: V 形 13">
              <a:extLst>
                <a:ext uri="{FF2B5EF4-FFF2-40B4-BE49-F238E27FC236}">
                  <a16:creationId xmlns:a16="http://schemas.microsoft.com/office/drawing/2014/main" id="{F45FEBD3-8FE0-03A2-5730-2B5EB255CE42}"/>
                </a:ext>
              </a:extLst>
            </p:cNvPr>
            <p:cNvSpPr/>
            <p:nvPr/>
          </p:nvSpPr>
          <p:spPr>
            <a:xfrm rot="5042178">
              <a:off x="11295972" y="3525148"/>
              <a:ext cx="225743" cy="2133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1586DE2-17A4-EC8E-87A5-7D1BD32EF9AF}"/>
              </a:ext>
            </a:extLst>
          </p:cNvPr>
          <p:cNvGrpSpPr/>
          <p:nvPr/>
        </p:nvGrpSpPr>
        <p:grpSpPr>
          <a:xfrm>
            <a:off x="1750355" y="1791968"/>
            <a:ext cx="370146" cy="370142"/>
            <a:chOff x="1789395" y="2324045"/>
            <a:chExt cx="477072" cy="47706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500C20E-8193-BB32-7FB0-C333909A31DC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27C9E74-9734-5573-EABC-E40D266657A7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16A3B58-9C4C-2378-9A31-1515EE3BE6C9}"/>
              </a:ext>
            </a:extLst>
          </p:cNvPr>
          <p:cNvSpPr txBox="1"/>
          <p:nvPr/>
        </p:nvSpPr>
        <p:spPr>
          <a:xfrm>
            <a:off x="1248619" y="1281824"/>
            <a:ext cx="1428150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项目启动会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036AEF6-D65C-D7EC-EBD0-4357E710699C}"/>
              </a:ext>
            </a:extLst>
          </p:cNvPr>
          <p:cNvGrpSpPr/>
          <p:nvPr/>
        </p:nvGrpSpPr>
        <p:grpSpPr>
          <a:xfrm>
            <a:off x="1750355" y="4377126"/>
            <a:ext cx="370146" cy="370142"/>
            <a:chOff x="1789395" y="2324045"/>
            <a:chExt cx="477072" cy="477068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1AE2CD3-6E00-01BD-F190-042F04FEF964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3F95DBB-30DB-E039-FA30-927253BCE7FC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CAF679B-57BC-CAC4-0C80-26792C2AA35E}"/>
              </a:ext>
            </a:extLst>
          </p:cNvPr>
          <p:cNvSpPr txBox="1"/>
          <p:nvPr/>
        </p:nvSpPr>
        <p:spPr>
          <a:xfrm>
            <a:off x="1248619" y="4917286"/>
            <a:ext cx="1428150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正式量产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DB14E1-280E-2431-B6E6-C18E2E8F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95" y="332154"/>
            <a:ext cx="10040935" cy="600710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项目流程进展情况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EA98644-0233-2B72-4AFA-07ED8C6C6D9E}"/>
              </a:ext>
            </a:extLst>
          </p:cNvPr>
          <p:cNvSpPr txBox="1"/>
          <p:nvPr/>
        </p:nvSpPr>
        <p:spPr>
          <a:xfrm>
            <a:off x="3733059" y="1281824"/>
            <a:ext cx="1428150" cy="3686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原型手稿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59E934-071C-6DBB-B284-22119ABA0639}"/>
              </a:ext>
            </a:extLst>
          </p:cNvPr>
          <p:cNvSpPr txBox="1"/>
          <p:nvPr/>
        </p:nvSpPr>
        <p:spPr>
          <a:xfrm>
            <a:off x="6217501" y="1281824"/>
            <a:ext cx="1428150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原型设计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06B6B52-3494-EE12-5D5A-EA4B40703547}"/>
              </a:ext>
            </a:extLst>
          </p:cNvPr>
          <p:cNvSpPr txBox="1"/>
          <p:nvPr/>
        </p:nvSpPr>
        <p:spPr>
          <a:xfrm>
            <a:off x="8587022" y="1281824"/>
            <a:ext cx="1685254" cy="3686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前端开发</a:t>
            </a:r>
            <a:endParaRPr lang="en-US" altLang="zh-CN" sz="20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88077C7-A39F-2A5A-485D-F555C5B3A373}"/>
              </a:ext>
            </a:extLst>
          </p:cNvPr>
          <p:cNvSpPr txBox="1"/>
          <p:nvPr/>
        </p:nvSpPr>
        <p:spPr>
          <a:xfrm>
            <a:off x="6217501" y="4917286"/>
            <a:ext cx="1428150" cy="3686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程序设计</a:t>
            </a:r>
            <a:endParaRPr lang="en-US" altLang="zh-CN" sz="2000" dirty="0">
              <a:solidFill>
                <a:schemeClr val="accent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F10BD5F-2827-5572-3B9D-1C16CC732D42}"/>
              </a:ext>
            </a:extLst>
          </p:cNvPr>
          <p:cNvSpPr txBox="1"/>
          <p:nvPr/>
        </p:nvSpPr>
        <p:spPr>
          <a:xfrm>
            <a:off x="3639307" y="4917286"/>
            <a:ext cx="1615655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样机交付验收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7347668-6685-2683-9039-CD0357416E12}"/>
              </a:ext>
            </a:extLst>
          </p:cNvPr>
          <p:cNvGrpSpPr/>
          <p:nvPr/>
        </p:nvGrpSpPr>
        <p:grpSpPr>
          <a:xfrm>
            <a:off x="4242488" y="1791968"/>
            <a:ext cx="370146" cy="370142"/>
            <a:chOff x="1789395" y="2324045"/>
            <a:chExt cx="477072" cy="47706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73442D3-D993-0173-CFCA-24261A0877F9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8C8095E-F685-F847-3CD8-BBCCAD2591A7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096A53C-E4D8-5EA9-74C9-2F562E5C12D0}"/>
              </a:ext>
            </a:extLst>
          </p:cNvPr>
          <p:cNvGrpSpPr/>
          <p:nvPr/>
        </p:nvGrpSpPr>
        <p:grpSpPr>
          <a:xfrm>
            <a:off x="6746503" y="1791968"/>
            <a:ext cx="370146" cy="370142"/>
            <a:chOff x="1789395" y="2324045"/>
            <a:chExt cx="477072" cy="47706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833F6C4-C5A4-41EA-2FD2-BF108550F3F8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D9726C39-DB58-004C-6DA4-B7AB48823000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586752D-0FD0-68FF-76F5-B68665CE4DA6}"/>
              </a:ext>
            </a:extLst>
          </p:cNvPr>
          <p:cNvGrpSpPr/>
          <p:nvPr/>
        </p:nvGrpSpPr>
        <p:grpSpPr>
          <a:xfrm>
            <a:off x="9250923" y="1791968"/>
            <a:ext cx="370146" cy="370142"/>
            <a:chOff x="1789395" y="2324045"/>
            <a:chExt cx="477072" cy="477068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8ACFC12-CAD3-43E5-7BB5-2E71C4B696BD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D38CD3D6-755E-4C3F-F9B4-8E8379F546CD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FilmGrain grainSize="2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40990" t="-263396" r="-16204" b="-554006"/>
              </a:stretch>
            </a:blip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A96D922-BF73-F09F-80A2-5114282BEC18}"/>
              </a:ext>
            </a:extLst>
          </p:cNvPr>
          <p:cNvGrpSpPr/>
          <p:nvPr/>
        </p:nvGrpSpPr>
        <p:grpSpPr>
          <a:xfrm>
            <a:off x="4242488" y="4377126"/>
            <a:ext cx="370146" cy="370142"/>
            <a:chOff x="1789395" y="2324045"/>
            <a:chExt cx="477072" cy="47706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B09E24E-0593-36C9-A490-D21CCA79224D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8F66C39C-BAA7-97FE-CF6D-3D313167ADC9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8B8FB7B-BAEC-709A-00B0-2B6BB9988CA6}"/>
              </a:ext>
            </a:extLst>
          </p:cNvPr>
          <p:cNvGrpSpPr/>
          <p:nvPr/>
        </p:nvGrpSpPr>
        <p:grpSpPr>
          <a:xfrm>
            <a:off x="6746503" y="4377126"/>
            <a:ext cx="370146" cy="370142"/>
            <a:chOff x="1789395" y="2324045"/>
            <a:chExt cx="477072" cy="477068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16AD66C5-DD22-4BAE-E486-E40EB74A22D7}"/>
                </a:ext>
              </a:extLst>
            </p:cNvPr>
            <p:cNvSpPr/>
            <p:nvPr/>
          </p:nvSpPr>
          <p:spPr>
            <a:xfrm>
              <a:off x="1789395" y="2324045"/>
              <a:ext cx="477072" cy="477068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  <a:prstDash val="dash"/>
            </a:ln>
            <a:effectLst>
              <a:outerShdw blurRad="1905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7868D503-80DA-C7D3-EF20-D4E7C1513AF9}"/>
                </a:ext>
              </a:extLst>
            </p:cNvPr>
            <p:cNvSpPr/>
            <p:nvPr/>
          </p:nvSpPr>
          <p:spPr>
            <a:xfrm>
              <a:off x="1843434" y="2387784"/>
              <a:ext cx="368992" cy="34958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chemeClr val="accent3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</a:ln>
            <a:effectLst>
              <a:outerShdw blurRad="50800" dist="63500" dir="5400000" algn="t" rotWithShape="0">
                <a:schemeClr val="accent2">
                  <a:lumMod val="50000"/>
                  <a:alpha val="2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59051F8-DDB0-C1FE-EF36-5E1C9472C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47" y="2493940"/>
            <a:ext cx="5737725" cy="296427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01F7E5F-3283-5411-6C46-5D07D6A24D70}"/>
              </a:ext>
            </a:extLst>
          </p:cNvPr>
          <p:cNvSpPr txBox="1"/>
          <p:nvPr/>
        </p:nvSpPr>
        <p:spPr>
          <a:xfrm>
            <a:off x="6458691" y="3067164"/>
            <a:ext cx="4106779" cy="86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预计设计宿舍信息表，水电费表，用户信息表，报修信息表，消息表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02D3A6-8088-5FF0-8BAD-9B7ECA43E29A}"/>
              </a:ext>
            </a:extLst>
          </p:cNvPr>
          <p:cNvSpPr txBox="1"/>
          <p:nvPr/>
        </p:nvSpPr>
        <p:spPr>
          <a:xfrm>
            <a:off x="1949117" y="5606374"/>
            <a:ext cx="5901392" cy="86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设计公告信息数据库表，界面上加入可编辑的</a:t>
            </a:r>
            <a:r>
              <a:rPr lang="en-US" altLang="zh-CN" sz="2000" dirty="0" err="1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vue</a:t>
            </a:r>
            <a:r>
              <a:rPr lang="en-US" altLang="zh-CN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-quill-editor</a:t>
            </a:r>
            <a:r>
              <a:rPr lang="zh-CN" altLang="en-US" sz="2000" dirty="0">
                <a:solidFill>
                  <a:schemeClr val="accent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富文本组件，保存之后数据存入数据库。</a:t>
            </a:r>
          </a:p>
        </p:txBody>
      </p:sp>
    </p:spTree>
    <p:extLst>
      <p:ext uri="{BB962C8B-B14F-4D97-AF65-F5344CB8AC3E}">
        <p14:creationId xmlns:p14="http://schemas.microsoft.com/office/powerpoint/2010/main" val="2266069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59C5BF-8887-44EF-8A67-08FD3142F6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675" y="6155617"/>
            <a:ext cx="804707" cy="153888"/>
          </a:xfrm>
        </p:spPr>
        <p:txBody>
          <a:bodyPr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2024·Nov 16th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C243A7-9614-5F31-4027-59D967E3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7" y="201028"/>
            <a:ext cx="3362325" cy="1162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FBCFBB-4DE8-3BE1-E8A5-43C56DF1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859" y="6155617"/>
            <a:ext cx="2110520" cy="2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074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YChf6MRIa7lON_pgbCd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339</Words>
  <Application>Microsoft Office PowerPoint</Application>
  <PresentationFormat>宽屏</PresentationFormat>
  <Paragraphs>62</Paragraphs>
  <Slides>9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仿宋</vt:lpstr>
      <vt:lpstr>思源黑体 CN Light</vt:lpstr>
      <vt:lpstr>Arial</vt:lpstr>
      <vt:lpstr>Office 主题​​</vt:lpstr>
      <vt:lpstr>think-cell Slide</vt:lpstr>
      <vt:lpstr>电击小子物业管理系统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项目流程进展情况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MINGXUAN XIAO</dc:creator>
  <cp:lastModifiedBy>MINGXUAN XIAO</cp:lastModifiedBy>
  <cp:revision>6</cp:revision>
  <dcterms:created xsi:type="dcterms:W3CDTF">2024-11-14T15:25:37Z</dcterms:created>
  <dcterms:modified xsi:type="dcterms:W3CDTF">2024-11-15T14:49:10Z</dcterms:modified>
</cp:coreProperties>
</file>